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64" r:id="rId4"/>
    <p:sldMasterId id="2147483668" r:id="rId5"/>
    <p:sldMasterId id="2147483672" r:id="rId6"/>
    <p:sldMasterId id="2147483676" r:id="rId7"/>
    <p:sldMasterId id="2147483680" r:id="rId8"/>
    <p:sldMasterId id="2147483684" r:id="rId9"/>
    <p:sldMasterId id="2147483688" r:id="rId10"/>
    <p:sldMasterId id="2147483692" r:id="rId11"/>
  </p:sldMasterIdLst>
  <p:notesMasterIdLst>
    <p:notesMasterId r:id="rId13"/>
  </p:notesMasterIdLst>
  <p:sldIdLst>
    <p:sldId id="264" r:id="rId12"/>
    <p:sldId id="265" r:id="rId14"/>
    <p:sldId id="270" r:id="rId15"/>
    <p:sldId id="273" r:id="rId16"/>
    <p:sldId id="267" r:id="rId17"/>
    <p:sldId id="278" r:id="rId18"/>
    <p:sldId id="279" r:id="rId19"/>
    <p:sldId id="280" r:id="rId20"/>
    <p:sldId id="275" r:id="rId21"/>
    <p:sldId id="284" r:id="rId22"/>
    <p:sldId id="283" r:id="rId23"/>
    <p:sldId id="286" r:id="rId24"/>
    <p:sldId id="282" r:id="rId25"/>
    <p:sldId id="276" r:id="rId26"/>
    <p:sldId id="288" r:id="rId27"/>
    <p:sldId id="274" r:id="rId28"/>
    <p:sldId id="289" r:id="rId29"/>
    <p:sldId id="293" r:id="rId30"/>
    <p:sldId id="290" r:id="rId31"/>
    <p:sldId id="296" r:id="rId32"/>
    <p:sldId id="277" r:id="rId33"/>
    <p:sldId id="291" r:id="rId34"/>
    <p:sldId id="294" r:id="rId35"/>
    <p:sldId id="295" r:id="rId36"/>
    <p:sldId id="292" r:id="rId37"/>
    <p:sldId id="268" r:id="rId38"/>
    <p:sldId id="271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B95F95"/>
    <a:srgbClr val="202A36"/>
    <a:srgbClr val="3B68A1"/>
    <a:srgbClr val="4DCEB8"/>
    <a:srgbClr val="F79E5A"/>
    <a:srgbClr val="673977"/>
    <a:srgbClr val="F07474"/>
    <a:srgbClr val="FFBC54"/>
    <a:srgbClr val="009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01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341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27.xml"/><Relationship Id="rId38" Type="http://schemas.openxmlformats.org/officeDocument/2006/relationships/slide" Target="slides/slide26.xml"/><Relationship Id="rId37" Type="http://schemas.openxmlformats.org/officeDocument/2006/relationships/slide" Target="slides/slide25.xml"/><Relationship Id="rId36" Type="http://schemas.openxmlformats.org/officeDocument/2006/relationships/slide" Target="slides/slide24.xml"/><Relationship Id="rId35" Type="http://schemas.openxmlformats.org/officeDocument/2006/relationships/slide" Target="slides/slide23.xml"/><Relationship Id="rId34" Type="http://schemas.openxmlformats.org/officeDocument/2006/relationships/slide" Target="slides/slide22.xml"/><Relationship Id="rId33" Type="http://schemas.openxmlformats.org/officeDocument/2006/relationships/slide" Target="slides/slide21.xml"/><Relationship Id="rId32" Type="http://schemas.openxmlformats.org/officeDocument/2006/relationships/slide" Target="slides/slide20.xml"/><Relationship Id="rId31" Type="http://schemas.openxmlformats.org/officeDocument/2006/relationships/slide" Target="slides/slide19.xml"/><Relationship Id="rId30" Type="http://schemas.openxmlformats.org/officeDocument/2006/relationships/slide" Target="slides/slide18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7.xml"/><Relationship Id="rId28" Type="http://schemas.openxmlformats.org/officeDocument/2006/relationships/slide" Target="slides/slide16.xml"/><Relationship Id="rId27" Type="http://schemas.openxmlformats.org/officeDocument/2006/relationships/slide" Target="slides/slide15.xml"/><Relationship Id="rId26" Type="http://schemas.openxmlformats.org/officeDocument/2006/relationships/slide" Target="slides/slide14.xml"/><Relationship Id="rId25" Type="http://schemas.openxmlformats.org/officeDocument/2006/relationships/slide" Target="slides/slide13.xml"/><Relationship Id="rId24" Type="http://schemas.openxmlformats.org/officeDocument/2006/relationships/slide" Target="slides/slide12.xml"/><Relationship Id="rId23" Type="http://schemas.openxmlformats.org/officeDocument/2006/relationships/slide" Target="slides/slide11.xml"/><Relationship Id="rId22" Type="http://schemas.openxmlformats.org/officeDocument/2006/relationships/slide" Target="slides/slide10.xml"/><Relationship Id="rId21" Type="http://schemas.openxmlformats.org/officeDocument/2006/relationships/slide" Target="slides/slide9.xml"/><Relationship Id="rId20" Type="http://schemas.openxmlformats.org/officeDocument/2006/relationships/slide" Target="slides/slide8.xml"/><Relationship Id="rId2" Type="http://schemas.openxmlformats.org/officeDocument/2006/relationships/theme" Target="theme/theme1.xml"/><Relationship Id="rId19" Type="http://schemas.openxmlformats.org/officeDocument/2006/relationships/slide" Target="slides/slide7.xml"/><Relationship Id="rId18" Type="http://schemas.openxmlformats.org/officeDocument/2006/relationships/slide" Target="slides/slide6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.xml"/><Relationship Id="rId11" Type="http://schemas.openxmlformats.org/officeDocument/2006/relationships/slideMaster" Target="slideMasters/slideMaster10.xml"/><Relationship Id="rId10" Type="http://schemas.openxmlformats.org/officeDocument/2006/relationships/slideMaster" Target="slideMasters/slideMaster9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tx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prstDash val="solid"/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0.32</c:v>
                </c:pt>
                <c:pt idx="1">
                  <c:v>0.68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2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2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noFill/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2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80435F3-CE51-FE47-901D-12AFFB0ECEA9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iHei Pro" panose="020B0500000000000000" pitchFamily="34" charset="-122"/>
                <a:ea typeface="LiHei Pro" panose="020B0500000000000000" pitchFamily="34" charset="-122"/>
                <a:cs typeface="+mn-cs"/>
              </a:rPr>
              <a:t>xiaoer.yanj.cn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iHei Pro" panose="020B0500000000000000" pitchFamily="34" charset="-122"/>
              <a:ea typeface="LiHei Pro" panose="020B0500000000000000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5297" y="479822"/>
            <a:ext cx="8366603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0" y="195105"/>
            <a:ext cx="3126179" cy="569433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3800" y="175628"/>
            <a:ext cx="838200" cy="743862"/>
            <a:chOff x="39833" y="101457"/>
            <a:chExt cx="838200" cy="74386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>
                <a:fillRect/>
              </a:stretch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迷你简汉真广标" panose="02010609000101010101" pitchFamily="49" charset="-122"/>
                <a:ea typeface="迷你简汉真广标" panose="02010609000101010101" pitchFamily="49" charset="-122"/>
                <a:cs typeface="+mn-cs"/>
              </a:endParaRP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312" y="206333"/>
            <a:ext cx="3050788" cy="546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7" y="0"/>
            <a:ext cx="12203875" cy="6858000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8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06E9206-D2D6-4057-92D4-39C87A03E66D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52E9E1-D97D-4C90-BB96-FA1ED58B786F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84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80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76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72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680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14779EE-1E16-4CC5-A459-C716090F6017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311C9F-D64E-4824-A709-CF61DE4E0BDD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A4318BD-B3C6-4D4B-B871-C29490A2E55A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4CAFC4-799C-4CDE-B92B-8C262F06CF3E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33" y="1031258"/>
            <a:ext cx="9912734" cy="4289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56" y="6451898"/>
            <a:ext cx="391889" cy="2201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E729073-8FFE-4F18-B513-07581FC6638E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6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ITC Avant Garde Std Bk" panose="020B0502020202020204" pitchFamily="34" charset="0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ITC Avant Garde Std Bk" panose="020B0502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3C7FCF6-76BD-4495-B08F-4C059D2BA31F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257577C-F53D-4BB9-9408-EB84DEB3CD80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7D58058-BD14-4845-947D-4A9B79A00D09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8ECB469-C949-4E3F-B0CB-0C15DA7B7F92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5" Type="http://schemas.openxmlformats.org/officeDocument/2006/relationships/theme" Target="../theme/theme10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6" Type="http://schemas.openxmlformats.org/officeDocument/2006/relationships/theme" Target="../theme/theme3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6" Type="http://schemas.openxmlformats.org/officeDocument/2006/relationships/theme" Target="../theme/theme4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_rels/slideMaster5.xml.rels><?xml version="1.0" encoding="UTF-8" standalone="yes"?>
<Relationships xmlns="http://schemas.openxmlformats.org/package/2006/relationships"><Relationship Id="rId6" Type="http://schemas.openxmlformats.org/officeDocument/2006/relationships/theme" Target="../theme/theme5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6" Type="http://schemas.openxmlformats.org/officeDocument/2006/relationships/theme" Target="../theme/theme6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7.xml.rels><?xml version="1.0" encoding="UTF-8" standalone="yes"?>
<Relationships xmlns="http://schemas.openxmlformats.org/package/2006/relationships"><Relationship Id="rId6" Type="http://schemas.openxmlformats.org/officeDocument/2006/relationships/theme" Target="../theme/theme7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/Relationships>
</file>

<file path=ppt/slideMasters/_rels/slideMaster8.xml.rels><?xml version="1.0" encoding="UTF-8" standalone="yes"?>
<Relationships xmlns="http://schemas.openxmlformats.org/package/2006/relationships"><Relationship Id="rId6" Type="http://schemas.openxmlformats.org/officeDocument/2006/relationships/theme" Target="../theme/theme8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/Relationships>
</file>

<file path=ppt/slideMasters/_rels/slideMaster9.xml.rels><?xml version="1.0" encoding="UTF-8" standalone="yes"?>
<Relationships xmlns="http://schemas.openxmlformats.org/package/2006/relationships"><Relationship Id="rId6" Type="http://schemas.openxmlformats.org/officeDocument/2006/relationships/theme" Target="../theme/theme9.xm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96EC2F-0988-4314-AD4B-24FF16D7B45E}" type="datetime1"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1EE9E8-4134-49B0-9AA7-3089E6521627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556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16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Freeform 5"/>
          <p:cNvSpPr/>
          <p:nvPr userDrawn="1"/>
        </p:nvSpPr>
        <p:spPr bwMode="auto">
          <a:xfrm rot="5400000">
            <a:off x="11246809" y="6043601"/>
            <a:ext cx="541580" cy="47999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0800" y="1778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6620504-D840-6A40-90BC-6F3747762FA2}" type="datetime1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3253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WWW.DESIGNERSPARADISE.COM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800" y="6273801"/>
            <a:ext cx="10464800" cy="19599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2884" y="6144296"/>
            <a:ext cx="480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57B18ED-D931-45F4-8873-1BEDAB4DC03E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mpact" panose="020B0806030902050204" pitchFamily="34" charset="0"/>
              </a:rPr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18565" rtl="0" eaLnBrk="1" latinLnBrk="0" hangingPunct="1">
        <a:spcBef>
          <a:spcPct val="0"/>
        </a:spcBef>
        <a:buNone/>
        <a:defRPr sz="4535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rgbClr val="17375E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35" kern="1200">
          <a:solidFill>
            <a:srgbClr val="17375E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65" kern="1200">
          <a:solidFill>
            <a:srgbClr val="17375E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1865" kern="1200">
          <a:solidFill>
            <a:srgbClr val="17375E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3.xml"/><Relationship Id="rId3" Type="http://schemas.openxmlformats.org/officeDocument/2006/relationships/image" Target="../media/image5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3.xml"/><Relationship Id="rId1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3.xml"/><Relationship Id="rId4" Type="http://schemas.openxmlformats.org/officeDocument/2006/relationships/image" Target="../media/image7.png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3.xml"/><Relationship Id="rId1" Type="http://schemas.openxmlformats.org/officeDocument/2006/relationships/hyperlink" Target="http://www.rapidesign.cn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3.xml"/><Relationship Id="rId3" Type="http://schemas.openxmlformats.org/officeDocument/2006/relationships/image" Target="../media/image5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16019" y="-1215498"/>
            <a:ext cx="609600" cy="609600"/>
          </a:xfrm>
          <a:prstGeom prst="rect">
            <a:avLst/>
          </a:prstGeom>
        </p:spPr>
      </p:pic>
      <p:sp>
        <p:nvSpPr>
          <p:cNvPr id="46" name="文本框 6"/>
          <p:cNvSpPr txBox="1"/>
          <p:nvPr/>
        </p:nvSpPr>
        <p:spPr>
          <a:xfrm>
            <a:off x="2302133" y="2769840"/>
            <a:ext cx="7571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年度季度工作总结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3231846" y="4414494"/>
            <a:ext cx="5747444" cy="532565"/>
          </a:xfrm>
          <a:prstGeom prst="roundRect">
            <a:avLst>
              <a:gd name="adj" fmla="val 42270"/>
            </a:avLst>
          </a:prstGeom>
          <a:solidFill>
            <a:srgbClr val="03B9CE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3413818" y="4448514"/>
            <a:ext cx="550645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某某公司某某部门   汇报人：</a:t>
            </a:r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尚景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566496" y="1805345"/>
            <a:ext cx="572016" cy="660522"/>
            <a:chOff x="2590704" y="5421292"/>
            <a:chExt cx="751764" cy="868082"/>
          </a:xfrm>
          <a:solidFill>
            <a:schemeClr val="accent3"/>
          </a:solidFill>
        </p:grpSpPr>
        <p:sp>
          <p:nvSpPr>
            <p:cNvPr id="50" name="Freeform 15"/>
            <p:cNvSpPr/>
            <p:nvPr/>
          </p:nvSpPr>
          <p:spPr bwMode="auto">
            <a:xfrm>
              <a:off x="2590704" y="5421292"/>
              <a:ext cx="751764" cy="86808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270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1" name="Freeform 21"/>
            <p:cNvSpPr>
              <a:spLocks noEditPoints="1"/>
            </p:cNvSpPr>
            <p:nvPr/>
          </p:nvSpPr>
          <p:spPr bwMode="auto">
            <a:xfrm>
              <a:off x="2757861" y="5621506"/>
              <a:ext cx="417450" cy="432153"/>
            </a:xfrm>
            <a:custGeom>
              <a:avLst/>
              <a:gdLst>
                <a:gd name="T0" fmla="*/ 24 w 60"/>
                <a:gd name="T1" fmla="*/ 7 h 62"/>
                <a:gd name="T2" fmla="*/ 38 w 60"/>
                <a:gd name="T3" fmla="*/ 7 h 62"/>
                <a:gd name="T4" fmla="*/ 47 w 60"/>
                <a:gd name="T5" fmla="*/ 7 h 62"/>
                <a:gd name="T6" fmla="*/ 47 w 60"/>
                <a:gd name="T7" fmla="*/ 18 h 62"/>
                <a:gd name="T8" fmla="*/ 47 w 60"/>
                <a:gd name="T9" fmla="*/ 7 h 62"/>
                <a:gd name="T10" fmla="*/ 20 w 60"/>
                <a:gd name="T11" fmla="*/ 37 h 62"/>
                <a:gd name="T12" fmla="*/ 21 w 60"/>
                <a:gd name="T13" fmla="*/ 58 h 62"/>
                <a:gd name="T14" fmla="*/ 15 w 60"/>
                <a:gd name="T15" fmla="*/ 40 h 62"/>
                <a:gd name="T16" fmla="*/ 12 w 60"/>
                <a:gd name="T17" fmla="*/ 58 h 62"/>
                <a:gd name="T18" fmla="*/ 7 w 60"/>
                <a:gd name="T19" fmla="*/ 37 h 62"/>
                <a:gd name="T20" fmla="*/ 2 w 60"/>
                <a:gd name="T21" fmla="*/ 36 h 62"/>
                <a:gd name="T22" fmla="*/ 7 w 60"/>
                <a:gd name="T23" fmla="*/ 19 h 62"/>
                <a:gd name="T24" fmla="*/ 14 w 60"/>
                <a:gd name="T25" fmla="*/ 24 h 62"/>
                <a:gd name="T26" fmla="*/ 21 w 60"/>
                <a:gd name="T27" fmla="*/ 19 h 62"/>
                <a:gd name="T28" fmla="*/ 29 w 60"/>
                <a:gd name="T29" fmla="*/ 16 h 62"/>
                <a:gd name="T30" fmla="*/ 30 w 60"/>
                <a:gd name="T31" fmla="*/ 19 h 62"/>
                <a:gd name="T32" fmla="*/ 30 w 60"/>
                <a:gd name="T33" fmla="*/ 32 h 62"/>
                <a:gd name="T34" fmla="*/ 31 w 60"/>
                <a:gd name="T35" fmla="*/ 32 h 62"/>
                <a:gd name="T36" fmla="*/ 31 w 60"/>
                <a:gd name="T37" fmla="*/ 32 h 62"/>
                <a:gd name="T38" fmla="*/ 32 w 60"/>
                <a:gd name="T39" fmla="*/ 19 h 62"/>
                <a:gd name="T40" fmla="*/ 32 w 60"/>
                <a:gd name="T41" fmla="*/ 16 h 62"/>
                <a:gd name="T42" fmla="*/ 40 w 60"/>
                <a:gd name="T43" fmla="*/ 19 h 62"/>
                <a:gd name="T44" fmla="*/ 47 w 60"/>
                <a:gd name="T45" fmla="*/ 24 h 62"/>
                <a:gd name="T46" fmla="*/ 54 w 60"/>
                <a:gd name="T47" fmla="*/ 19 h 62"/>
                <a:gd name="T48" fmla="*/ 58 w 60"/>
                <a:gd name="T49" fmla="*/ 35 h 62"/>
                <a:gd name="T50" fmla="*/ 53 w 60"/>
                <a:gd name="T51" fmla="*/ 37 h 62"/>
                <a:gd name="T52" fmla="*/ 54 w 60"/>
                <a:gd name="T53" fmla="*/ 58 h 62"/>
                <a:gd name="T54" fmla="*/ 48 w 60"/>
                <a:gd name="T55" fmla="*/ 40 h 62"/>
                <a:gd name="T56" fmla="*/ 45 w 60"/>
                <a:gd name="T57" fmla="*/ 58 h 62"/>
                <a:gd name="T58" fmla="*/ 40 w 60"/>
                <a:gd name="T59" fmla="*/ 37 h 62"/>
                <a:gd name="T60" fmla="*/ 38 w 60"/>
                <a:gd name="T61" fmla="*/ 38 h 62"/>
                <a:gd name="T62" fmla="*/ 33 w 60"/>
                <a:gd name="T63" fmla="*/ 62 h 62"/>
                <a:gd name="T64" fmla="*/ 29 w 60"/>
                <a:gd name="T65" fmla="*/ 41 h 62"/>
                <a:gd name="T66" fmla="*/ 22 w 60"/>
                <a:gd name="T67" fmla="*/ 62 h 62"/>
                <a:gd name="T68" fmla="*/ 20 w 60"/>
                <a:gd name="T69" fmla="*/ 36 h 62"/>
                <a:gd name="T70" fmla="*/ 9 w 60"/>
                <a:gd name="T71" fmla="*/ 13 h 62"/>
                <a:gd name="T72" fmla="*/ 20 w 60"/>
                <a:gd name="T7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" h="62">
                  <a:moveTo>
                    <a:pt x="31" y="0"/>
                  </a:moveTo>
                  <a:cubicBezTo>
                    <a:pt x="27" y="0"/>
                    <a:pt x="24" y="4"/>
                    <a:pt x="24" y="7"/>
                  </a:cubicBezTo>
                  <a:cubicBezTo>
                    <a:pt x="24" y="11"/>
                    <a:pt x="27" y="14"/>
                    <a:pt x="31" y="14"/>
                  </a:cubicBezTo>
                  <a:cubicBezTo>
                    <a:pt x="35" y="14"/>
                    <a:pt x="38" y="11"/>
                    <a:pt x="38" y="7"/>
                  </a:cubicBezTo>
                  <a:cubicBezTo>
                    <a:pt x="38" y="4"/>
                    <a:pt x="35" y="0"/>
                    <a:pt x="31" y="0"/>
                  </a:cubicBezTo>
                  <a:close/>
                  <a:moveTo>
                    <a:pt x="47" y="7"/>
                  </a:moveTo>
                  <a:cubicBezTo>
                    <a:pt x="44" y="7"/>
                    <a:pt x="41" y="10"/>
                    <a:pt x="41" y="13"/>
                  </a:cubicBezTo>
                  <a:cubicBezTo>
                    <a:pt x="41" y="16"/>
                    <a:pt x="44" y="18"/>
                    <a:pt x="47" y="18"/>
                  </a:cubicBezTo>
                  <a:cubicBezTo>
                    <a:pt x="50" y="18"/>
                    <a:pt x="53" y="16"/>
                    <a:pt x="53" y="13"/>
                  </a:cubicBezTo>
                  <a:cubicBezTo>
                    <a:pt x="53" y="10"/>
                    <a:pt x="50" y="7"/>
                    <a:pt x="47" y="7"/>
                  </a:cubicBezTo>
                  <a:close/>
                  <a:moveTo>
                    <a:pt x="20" y="36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4" y="7"/>
                  </a:moveTo>
                  <a:cubicBezTo>
                    <a:pt x="11" y="7"/>
                    <a:pt x="9" y="10"/>
                    <a:pt x="9" y="13"/>
                  </a:cubicBezTo>
                  <a:cubicBezTo>
                    <a:pt x="9" y="16"/>
                    <a:pt x="11" y="18"/>
                    <a:pt x="14" y="18"/>
                  </a:cubicBezTo>
                  <a:cubicBezTo>
                    <a:pt x="17" y="18"/>
                    <a:pt x="20" y="16"/>
                    <a:pt x="20" y="13"/>
                  </a:cubicBezTo>
                  <a:cubicBezTo>
                    <a:pt x="20" y="10"/>
                    <a:pt x="17" y="7"/>
                    <a:pt x="14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426024" y="1805345"/>
            <a:ext cx="572016" cy="660522"/>
            <a:chOff x="5096507" y="4368115"/>
            <a:chExt cx="749313" cy="865252"/>
          </a:xfrm>
          <a:solidFill>
            <a:schemeClr val="accent4"/>
          </a:solidFill>
        </p:grpSpPr>
        <p:sp>
          <p:nvSpPr>
            <p:cNvPr id="53" name="Freeform 15"/>
            <p:cNvSpPr/>
            <p:nvPr/>
          </p:nvSpPr>
          <p:spPr bwMode="auto">
            <a:xfrm>
              <a:off x="5096507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270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5267484" y="4545382"/>
              <a:ext cx="407358" cy="440063"/>
              <a:chOff x="2782033" y="2877344"/>
              <a:chExt cx="571561" cy="617451"/>
            </a:xfrm>
            <a:grpFill/>
          </p:grpSpPr>
          <p:sp>
            <p:nvSpPr>
              <p:cNvPr id="55" name="Freeform 884"/>
              <p:cNvSpPr>
                <a:spLocks noEditPoints="1"/>
              </p:cNvSpPr>
              <p:nvPr/>
            </p:nvSpPr>
            <p:spPr bwMode="auto">
              <a:xfrm>
                <a:off x="2946844" y="2877344"/>
                <a:ext cx="406750" cy="411147"/>
              </a:xfrm>
              <a:custGeom>
                <a:avLst/>
                <a:gdLst>
                  <a:gd name="T0" fmla="*/ 90 w 174"/>
                  <a:gd name="T1" fmla="*/ 14 h 176"/>
                  <a:gd name="T2" fmla="*/ 90 w 174"/>
                  <a:gd name="T3" fmla="*/ 0 h 176"/>
                  <a:gd name="T4" fmla="*/ 80 w 174"/>
                  <a:gd name="T5" fmla="*/ 0 h 176"/>
                  <a:gd name="T6" fmla="*/ 80 w 174"/>
                  <a:gd name="T7" fmla="*/ 14 h 176"/>
                  <a:gd name="T8" fmla="*/ 0 w 174"/>
                  <a:gd name="T9" fmla="*/ 14 h 176"/>
                  <a:gd name="T10" fmla="*/ 0 w 174"/>
                  <a:gd name="T11" fmla="*/ 40 h 176"/>
                  <a:gd name="T12" fmla="*/ 9 w 174"/>
                  <a:gd name="T13" fmla="*/ 40 h 176"/>
                  <a:gd name="T14" fmla="*/ 9 w 174"/>
                  <a:gd name="T15" fmla="*/ 138 h 176"/>
                  <a:gd name="T16" fmla="*/ 70 w 174"/>
                  <a:gd name="T17" fmla="*/ 138 h 176"/>
                  <a:gd name="T18" fmla="*/ 33 w 174"/>
                  <a:gd name="T19" fmla="*/ 168 h 176"/>
                  <a:gd name="T20" fmla="*/ 39 w 174"/>
                  <a:gd name="T21" fmla="*/ 176 h 176"/>
                  <a:gd name="T22" fmla="*/ 86 w 174"/>
                  <a:gd name="T23" fmla="*/ 138 h 176"/>
                  <a:gd name="T24" fmla="*/ 86 w 174"/>
                  <a:gd name="T25" fmla="*/ 138 h 176"/>
                  <a:gd name="T26" fmla="*/ 133 w 174"/>
                  <a:gd name="T27" fmla="*/ 176 h 176"/>
                  <a:gd name="T28" fmla="*/ 140 w 174"/>
                  <a:gd name="T29" fmla="*/ 168 h 176"/>
                  <a:gd name="T30" fmla="*/ 102 w 174"/>
                  <a:gd name="T31" fmla="*/ 138 h 176"/>
                  <a:gd name="T32" fmla="*/ 164 w 174"/>
                  <a:gd name="T33" fmla="*/ 138 h 176"/>
                  <a:gd name="T34" fmla="*/ 164 w 174"/>
                  <a:gd name="T35" fmla="*/ 40 h 176"/>
                  <a:gd name="T36" fmla="*/ 174 w 174"/>
                  <a:gd name="T37" fmla="*/ 40 h 176"/>
                  <a:gd name="T38" fmla="*/ 174 w 174"/>
                  <a:gd name="T39" fmla="*/ 14 h 176"/>
                  <a:gd name="T40" fmla="*/ 90 w 174"/>
                  <a:gd name="T41" fmla="*/ 14 h 176"/>
                  <a:gd name="T42" fmla="*/ 154 w 174"/>
                  <a:gd name="T43" fmla="*/ 128 h 176"/>
                  <a:gd name="T44" fmla="*/ 19 w 174"/>
                  <a:gd name="T45" fmla="*/ 128 h 176"/>
                  <a:gd name="T46" fmla="*/ 19 w 174"/>
                  <a:gd name="T47" fmla="*/ 40 h 176"/>
                  <a:gd name="T48" fmla="*/ 154 w 174"/>
                  <a:gd name="T49" fmla="*/ 40 h 176"/>
                  <a:gd name="T50" fmla="*/ 154 w 174"/>
                  <a:gd name="T51" fmla="*/ 128 h 176"/>
                  <a:gd name="T52" fmla="*/ 51 w 174"/>
                  <a:gd name="T53" fmla="*/ 105 h 176"/>
                  <a:gd name="T54" fmla="*/ 51 w 174"/>
                  <a:gd name="T55" fmla="*/ 79 h 176"/>
                  <a:gd name="T56" fmla="*/ 77 w 174"/>
                  <a:gd name="T57" fmla="*/ 79 h 176"/>
                  <a:gd name="T58" fmla="*/ 51 w 174"/>
                  <a:gd name="T59" fmla="*/ 53 h 176"/>
                  <a:gd name="T60" fmla="*/ 25 w 174"/>
                  <a:gd name="T61" fmla="*/ 79 h 176"/>
                  <a:gd name="T62" fmla="*/ 51 w 174"/>
                  <a:gd name="T63" fmla="*/ 105 h 176"/>
                  <a:gd name="T64" fmla="*/ 59 w 174"/>
                  <a:gd name="T65" fmla="*/ 112 h 176"/>
                  <a:gd name="T66" fmla="*/ 85 w 174"/>
                  <a:gd name="T67" fmla="*/ 86 h 176"/>
                  <a:gd name="T68" fmla="*/ 59 w 174"/>
                  <a:gd name="T69" fmla="*/ 86 h 176"/>
                  <a:gd name="T70" fmla="*/ 59 w 174"/>
                  <a:gd name="T71" fmla="*/ 112 h 176"/>
                  <a:gd name="T72" fmla="*/ 138 w 174"/>
                  <a:gd name="T73" fmla="*/ 59 h 176"/>
                  <a:gd name="T74" fmla="*/ 105 w 174"/>
                  <a:gd name="T75" fmla="*/ 59 h 176"/>
                  <a:gd name="T76" fmla="*/ 105 w 174"/>
                  <a:gd name="T77" fmla="*/ 69 h 176"/>
                  <a:gd name="T78" fmla="*/ 138 w 174"/>
                  <a:gd name="T79" fmla="*/ 69 h 176"/>
                  <a:gd name="T80" fmla="*/ 138 w 174"/>
                  <a:gd name="T81" fmla="*/ 59 h 176"/>
                  <a:gd name="T82" fmla="*/ 138 w 174"/>
                  <a:gd name="T83" fmla="*/ 77 h 176"/>
                  <a:gd name="T84" fmla="*/ 105 w 174"/>
                  <a:gd name="T85" fmla="*/ 77 h 176"/>
                  <a:gd name="T86" fmla="*/ 105 w 174"/>
                  <a:gd name="T87" fmla="*/ 87 h 176"/>
                  <a:gd name="T88" fmla="*/ 138 w 174"/>
                  <a:gd name="T89" fmla="*/ 87 h 176"/>
                  <a:gd name="T90" fmla="*/ 138 w 174"/>
                  <a:gd name="T91" fmla="*/ 77 h 176"/>
                  <a:gd name="T92" fmla="*/ 138 w 174"/>
                  <a:gd name="T93" fmla="*/ 96 h 176"/>
                  <a:gd name="T94" fmla="*/ 105 w 174"/>
                  <a:gd name="T95" fmla="*/ 96 h 176"/>
                  <a:gd name="T96" fmla="*/ 105 w 174"/>
                  <a:gd name="T97" fmla="*/ 106 h 176"/>
                  <a:gd name="T98" fmla="*/ 138 w 174"/>
                  <a:gd name="T99" fmla="*/ 106 h 176"/>
                  <a:gd name="T100" fmla="*/ 138 w 174"/>
                  <a:gd name="T101" fmla="*/ 9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74" h="176">
                    <a:moveTo>
                      <a:pt x="90" y="14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138"/>
                      <a:pt x="9" y="138"/>
                      <a:pt x="9" y="138"/>
                    </a:cubicBezTo>
                    <a:cubicBezTo>
                      <a:pt x="70" y="138"/>
                      <a:pt x="70" y="138"/>
                      <a:pt x="70" y="138"/>
                    </a:cubicBezTo>
                    <a:cubicBezTo>
                      <a:pt x="33" y="168"/>
                      <a:pt x="33" y="168"/>
                      <a:pt x="33" y="168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86" y="138"/>
                      <a:pt x="86" y="138"/>
                      <a:pt x="86" y="138"/>
                    </a:cubicBezTo>
                    <a:cubicBezTo>
                      <a:pt x="86" y="138"/>
                      <a:pt x="86" y="138"/>
                      <a:pt x="86" y="138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40" y="168"/>
                      <a:pt x="140" y="168"/>
                      <a:pt x="140" y="168"/>
                    </a:cubicBezTo>
                    <a:cubicBezTo>
                      <a:pt x="102" y="138"/>
                      <a:pt x="102" y="138"/>
                      <a:pt x="102" y="138"/>
                    </a:cubicBezTo>
                    <a:cubicBezTo>
                      <a:pt x="164" y="138"/>
                      <a:pt x="164" y="138"/>
                      <a:pt x="164" y="138"/>
                    </a:cubicBezTo>
                    <a:cubicBezTo>
                      <a:pt x="164" y="40"/>
                      <a:pt x="164" y="40"/>
                      <a:pt x="164" y="40"/>
                    </a:cubicBezTo>
                    <a:cubicBezTo>
                      <a:pt x="174" y="40"/>
                      <a:pt x="174" y="40"/>
                      <a:pt x="174" y="40"/>
                    </a:cubicBezTo>
                    <a:cubicBezTo>
                      <a:pt x="174" y="14"/>
                      <a:pt x="174" y="14"/>
                      <a:pt x="174" y="14"/>
                    </a:cubicBezTo>
                    <a:lnTo>
                      <a:pt x="90" y="14"/>
                    </a:lnTo>
                    <a:close/>
                    <a:moveTo>
                      <a:pt x="154" y="128"/>
                    </a:moveTo>
                    <a:cubicBezTo>
                      <a:pt x="19" y="128"/>
                      <a:pt x="19" y="128"/>
                      <a:pt x="19" y="128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54" y="40"/>
                      <a:pt x="154" y="40"/>
                      <a:pt x="154" y="40"/>
                    </a:cubicBezTo>
                    <a:lnTo>
                      <a:pt x="154" y="128"/>
                    </a:lnTo>
                    <a:close/>
                    <a:moveTo>
                      <a:pt x="51" y="105"/>
                    </a:moveTo>
                    <a:cubicBezTo>
                      <a:pt x="51" y="79"/>
                      <a:pt x="51" y="79"/>
                      <a:pt x="51" y="79"/>
                    </a:cubicBezTo>
                    <a:cubicBezTo>
                      <a:pt x="77" y="79"/>
                      <a:pt x="77" y="79"/>
                      <a:pt x="77" y="79"/>
                    </a:cubicBezTo>
                    <a:cubicBezTo>
                      <a:pt x="77" y="65"/>
                      <a:pt x="66" y="53"/>
                      <a:pt x="51" y="53"/>
                    </a:cubicBezTo>
                    <a:cubicBezTo>
                      <a:pt x="37" y="53"/>
                      <a:pt x="25" y="65"/>
                      <a:pt x="25" y="79"/>
                    </a:cubicBezTo>
                    <a:cubicBezTo>
                      <a:pt x="25" y="94"/>
                      <a:pt x="37" y="105"/>
                      <a:pt x="51" y="105"/>
                    </a:cubicBezTo>
                    <a:close/>
                    <a:moveTo>
                      <a:pt x="59" y="112"/>
                    </a:moveTo>
                    <a:cubicBezTo>
                      <a:pt x="73" y="112"/>
                      <a:pt x="85" y="101"/>
                      <a:pt x="85" y="86"/>
                    </a:cubicBezTo>
                    <a:cubicBezTo>
                      <a:pt x="59" y="86"/>
                      <a:pt x="59" y="86"/>
                      <a:pt x="59" y="86"/>
                    </a:cubicBezTo>
                    <a:lnTo>
                      <a:pt x="59" y="112"/>
                    </a:lnTo>
                    <a:close/>
                    <a:moveTo>
                      <a:pt x="138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69"/>
                      <a:pt x="105" y="69"/>
                      <a:pt x="105" y="69"/>
                    </a:cubicBezTo>
                    <a:cubicBezTo>
                      <a:pt x="138" y="69"/>
                      <a:pt x="138" y="69"/>
                      <a:pt x="138" y="69"/>
                    </a:cubicBezTo>
                    <a:lnTo>
                      <a:pt x="138" y="59"/>
                    </a:lnTo>
                    <a:close/>
                    <a:moveTo>
                      <a:pt x="138" y="77"/>
                    </a:moveTo>
                    <a:cubicBezTo>
                      <a:pt x="105" y="77"/>
                      <a:pt x="105" y="77"/>
                      <a:pt x="105" y="77"/>
                    </a:cubicBezTo>
                    <a:cubicBezTo>
                      <a:pt x="105" y="87"/>
                      <a:pt x="105" y="87"/>
                      <a:pt x="105" y="87"/>
                    </a:cubicBezTo>
                    <a:cubicBezTo>
                      <a:pt x="138" y="87"/>
                      <a:pt x="138" y="87"/>
                      <a:pt x="138" y="87"/>
                    </a:cubicBezTo>
                    <a:lnTo>
                      <a:pt x="138" y="77"/>
                    </a:lnTo>
                    <a:close/>
                    <a:moveTo>
                      <a:pt x="138" y="96"/>
                    </a:moveTo>
                    <a:cubicBezTo>
                      <a:pt x="105" y="96"/>
                      <a:pt x="105" y="96"/>
                      <a:pt x="105" y="96"/>
                    </a:cubicBezTo>
                    <a:cubicBezTo>
                      <a:pt x="105" y="106"/>
                      <a:pt x="105" y="106"/>
                      <a:pt x="105" y="106"/>
                    </a:cubicBezTo>
                    <a:cubicBezTo>
                      <a:pt x="138" y="106"/>
                      <a:pt x="138" y="106"/>
                      <a:pt x="138" y="106"/>
                    </a:cubicBezTo>
                    <a:lnTo>
                      <a:pt x="138" y="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56" name="Freeform 40"/>
              <p:cNvSpPr>
                <a:spLocks noEditPoints="1"/>
              </p:cNvSpPr>
              <p:nvPr/>
            </p:nvSpPr>
            <p:spPr bwMode="auto">
              <a:xfrm>
                <a:off x="2782033" y="2992399"/>
                <a:ext cx="317694" cy="502396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6236784" y="1805345"/>
            <a:ext cx="572016" cy="660522"/>
            <a:chOff x="6346179" y="4368115"/>
            <a:chExt cx="749313" cy="865252"/>
          </a:xfrm>
          <a:solidFill>
            <a:schemeClr val="accent2"/>
          </a:solidFill>
        </p:grpSpPr>
        <p:sp>
          <p:nvSpPr>
            <p:cNvPr id="58" name="Freeform 15"/>
            <p:cNvSpPr/>
            <p:nvPr/>
          </p:nvSpPr>
          <p:spPr bwMode="auto">
            <a:xfrm>
              <a:off x="6346179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270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6508887" y="4562322"/>
              <a:ext cx="423895" cy="423957"/>
              <a:chOff x="5699322" y="3963624"/>
              <a:chExt cx="132182" cy="132201"/>
            </a:xfrm>
            <a:grpFill/>
          </p:grpSpPr>
          <p:sp>
            <p:nvSpPr>
              <p:cNvPr id="60" name="Freeform 412"/>
              <p:cNvSpPr>
                <a:spLocks noEditPoints="1"/>
              </p:cNvSpPr>
              <p:nvPr/>
            </p:nvSpPr>
            <p:spPr bwMode="auto">
              <a:xfrm>
                <a:off x="5781489" y="3963624"/>
                <a:ext cx="50015" cy="50022"/>
              </a:xfrm>
              <a:custGeom>
                <a:avLst/>
                <a:gdLst>
                  <a:gd name="T0" fmla="*/ 105 w 108"/>
                  <a:gd name="T1" fmla="*/ 44 h 108"/>
                  <a:gd name="T2" fmla="*/ 89 w 108"/>
                  <a:gd name="T3" fmla="*/ 41 h 108"/>
                  <a:gd name="T4" fmla="*/ 88 w 108"/>
                  <a:gd name="T5" fmla="*/ 38 h 108"/>
                  <a:gd name="T6" fmla="*/ 97 w 108"/>
                  <a:gd name="T7" fmla="*/ 25 h 108"/>
                  <a:gd name="T8" fmla="*/ 96 w 108"/>
                  <a:gd name="T9" fmla="*/ 20 h 108"/>
                  <a:gd name="T10" fmla="*/ 87 w 108"/>
                  <a:gd name="T11" fmla="*/ 11 h 108"/>
                  <a:gd name="T12" fmla="*/ 83 w 108"/>
                  <a:gd name="T13" fmla="*/ 11 h 108"/>
                  <a:gd name="T14" fmla="*/ 69 w 108"/>
                  <a:gd name="T15" fmla="*/ 20 h 108"/>
                  <a:gd name="T16" fmla="*/ 66 w 108"/>
                  <a:gd name="T17" fmla="*/ 19 h 108"/>
                  <a:gd name="T18" fmla="*/ 64 w 108"/>
                  <a:gd name="T19" fmla="*/ 3 h 108"/>
                  <a:gd name="T20" fmla="*/ 60 w 108"/>
                  <a:gd name="T21" fmla="*/ 0 h 108"/>
                  <a:gd name="T22" fmla="*/ 48 w 108"/>
                  <a:gd name="T23" fmla="*/ 0 h 108"/>
                  <a:gd name="T24" fmla="*/ 44 w 108"/>
                  <a:gd name="T25" fmla="*/ 3 h 108"/>
                  <a:gd name="T26" fmla="*/ 41 w 108"/>
                  <a:gd name="T27" fmla="*/ 19 h 108"/>
                  <a:gd name="T28" fmla="*/ 38 w 108"/>
                  <a:gd name="T29" fmla="*/ 20 h 108"/>
                  <a:gd name="T30" fmla="*/ 25 w 108"/>
                  <a:gd name="T31" fmla="*/ 11 h 108"/>
                  <a:gd name="T32" fmla="*/ 20 w 108"/>
                  <a:gd name="T33" fmla="*/ 11 h 108"/>
                  <a:gd name="T34" fmla="*/ 11 w 108"/>
                  <a:gd name="T35" fmla="*/ 20 h 108"/>
                  <a:gd name="T36" fmla="*/ 11 w 108"/>
                  <a:gd name="T37" fmla="*/ 25 h 108"/>
                  <a:gd name="T38" fmla="*/ 20 w 108"/>
                  <a:gd name="T39" fmla="*/ 38 h 108"/>
                  <a:gd name="T40" fmla="*/ 19 w 108"/>
                  <a:gd name="T41" fmla="*/ 41 h 108"/>
                  <a:gd name="T42" fmla="*/ 3 w 108"/>
                  <a:gd name="T43" fmla="*/ 44 h 108"/>
                  <a:gd name="T44" fmla="*/ 0 w 108"/>
                  <a:gd name="T45" fmla="*/ 48 h 108"/>
                  <a:gd name="T46" fmla="*/ 0 w 108"/>
                  <a:gd name="T47" fmla="*/ 60 h 108"/>
                  <a:gd name="T48" fmla="*/ 3 w 108"/>
                  <a:gd name="T49" fmla="*/ 64 h 108"/>
                  <a:gd name="T50" fmla="*/ 19 w 108"/>
                  <a:gd name="T51" fmla="*/ 67 h 108"/>
                  <a:gd name="T52" fmla="*/ 20 w 108"/>
                  <a:gd name="T53" fmla="*/ 69 h 108"/>
                  <a:gd name="T54" fmla="*/ 11 w 108"/>
                  <a:gd name="T55" fmla="*/ 83 h 108"/>
                  <a:gd name="T56" fmla="*/ 11 w 108"/>
                  <a:gd name="T57" fmla="*/ 88 h 108"/>
                  <a:gd name="T58" fmla="*/ 20 w 108"/>
                  <a:gd name="T59" fmla="*/ 96 h 108"/>
                  <a:gd name="T60" fmla="*/ 25 w 108"/>
                  <a:gd name="T61" fmla="*/ 97 h 108"/>
                  <a:gd name="T62" fmla="*/ 38 w 108"/>
                  <a:gd name="T63" fmla="*/ 88 h 108"/>
                  <a:gd name="T64" fmla="*/ 41 w 108"/>
                  <a:gd name="T65" fmla="*/ 89 h 108"/>
                  <a:gd name="T66" fmla="*/ 44 w 108"/>
                  <a:gd name="T67" fmla="*/ 105 h 108"/>
                  <a:gd name="T68" fmla="*/ 48 w 108"/>
                  <a:gd name="T69" fmla="*/ 108 h 108"/>
                  <a:gd name="T70" fmla="*/ 60 w 108"/>
                  <a:gd name="T71" fmla="*/ 108 h 108"/>
                  <a:gd name="T72" fmla="*/ 64 w 108"/>
                  <a:gd name="T73" fmla="*/ 105 h 108"/>
                  <a:gd name="T74" fmla="*/ 66 w 108"/>
                  <a:gd name="T75" fmla="*/ 89 h 108"/>
                  <a:gd name="T76" fmla="*/ 69 w 108"/>
                  <a:gd name="T77" fmla="*/ 88 h 108"/>
                  <a:gd name="T78" fmla="*/ 83 w 108"/>
                  <a:gd name="T79" fmla="*/ 97 h 108"/>
                  <a:gd name="T80" fmla="*/ 87 w 108"/>
                  <a:gd name="T81" fmla="*/ 96 h 108"/>
                  <a:gd name="T82" fmla="*/ 96 w 108"/>
                  <a:gd name="T83" fmla="*/ 88 h 108"/>
                  <a:gd name="T84" fmla="*/ 97 w 108"/>
                  <a:gd name="T85" fmla="*/ 83 h 108"/>
                  <a:gd name="T86" fmla="*/ 88 w 108"/>
                  <a:gd name="T87" fmla="*/ 69 h 108"/>
                  <a:gd name="T88" fmla="*/ 89 w 108"/>
                  <a:gd name="T89" fmla="*/ 67 h 108"/>
                  <a:gd name="T90" fmla="*/ 105 w 108"/>
                  <a:gd name="T91" fmla="*/ 64 h 108"/>
                  <a:gd name="T92" fmla="*/ 108 w 108"/>
                  <a:gd name="T93" fmla="*/ 60 h 108"/>
                  <a:gd name="T94" fmla="*/ 108 w 108"/>
                  <a:gd name="T95" fmla="*/ 48 h 108"/>
                  <a:gd name="T96" fmla="*/ 105 w 108"/>
                  <a:gd name="T97" fmla="*/ 44 h 108"/>
                  <a:gd name="T98" fmla="*/ 54 w 108"/>
                  <a:gd name="T99" fmla="*/ 71 h 108"/>
                  <a:gd name="T100" fmla="*/ 37 w 108"/>
                  <a:gd name="T101" fmla="*/ 54 h 108"/>
                  <a:gd name="T102" fmla="*/ 54 w 108"/>
                  <a:gd name="T103" fmla="*/ 37 h 108"/>
                  <a:gd name="T104" fmla="*/ 71 w 108"/>
                  <a:gd name="T105" fmla="*/ 54 h 108"/>
                  <a:gd name="T106" fmla="*/ 54 w 108"/>
                  <a:gd name="T107" fmla="*/ 7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8" h="108">
                    <a:moveTo>
                      <a:pt x="105" y="44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87" y="41"/>
                      <a:pt x="87" y="40"/>
                      <a:pt x="88" y="38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3"/>
                      <a:pt x="97" y="21"/>
                      <a:pt x="96" y="20"/>
                    </a:cubicBezTo>
                    <a:cubicBezTo>
                      <a:pt x="87" y="11"/>
                      <a:pt x="87" y="11"/>
                      <a:pt x="87" y="11"/>
                    </a:cubicBezTo>
                    <a:cubicBezTo>
                      <a:pt x="86" y="10"/>
                      <a:pt x="84" y="10"/>
                      <a:pt x="83" y="11"/>
                    </a:cubicBezTo>
                    <a:cubicBezTo>
                      <a:pt x="69" y="20"/>
                      <a:pt x="69" y="20"/>
                      <a:pt x="69" y="20"/>
                    </a:cubicBezTo>
                    <a:cubicBezTo>
                      <a:pt x="68" y="21"/>
                      <a:pt x="67" y="21"/>
                      <a:pt x="66" y="19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3" y="1"/>
                      <a:pt x="62" y="0"/>
                      <a:pt x="60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6" y="0"/>
                      <a:pt x="44" y="1"/>
                      <a:pt x="44" y="3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21"/>
                      <a:pt x="40" y="21"/>
                      <a:pt x="38" y="20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3" y="10"/>
                      <a:pt x="21" y="10"/>
                      <a:pt x="20" y="11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0" y="21"/>
                      <a:pt x="10" y="23"/>
                      <a:pt x="11" y="25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40"/>
                      <a:pt x="21" y="41"/>
                      <a:pt x="19" y="41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1" y="45"/>
                      <a:pt x="0" y="46"/>
                      <a:pt x="0" y="48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2"/>
                      <a:pt x="1" y="63"/>
                      <a:pt x="3" y="64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21" y="67"/>
                      <a:pt x="21" y="68"/>
                      <a:pt x="20" y="69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0" y="84"/>
                      <a:pt x="10" y="86"/>
                      <a:pt x="11" y="88"/>
                    </a:cubicBezTo>
                    <a:cubicBezTo>
                      <a:pt x="20" y="96"/>
                      <a:pt x="20" y="96"/>
                      <a:pt x="20" y="96"/>
                    </a:cubicBezTo>
                    <a:cubicBezTo>
                      <a:pt x="21" y="97"/>
                      <a:pt x="23" y="98"/>
                      <a:pt x="25" y="97"/>
                    </a:cubicBezTo>
                    <a:cubicBezTo>
                      <a:pt x="38" y="88"/>
                      <a:pt x="38" y="88"/>
                      <a:pt x="38" y="88"/>
                    </a:cubicBezTo>
                    <a:cubicBezTo>
                      <a:pt x="40" y="87"/>
                      <a:pt x="41" y="87"/>
                      <a:pt x="41" y="89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6"/>
                      <a:pt x="46" y="108"/>
                      <a:pt x="48" y="108"/>
                    </a:cubicBezTo>
                    <a:cubicBezTo>
                      <a:pt x="60" y="108"/>
                      <a:pt x="60" y="108"/>
                      <a:pt x="60" y="108"/>
                    </a:cubicBezTo>
                    <a:cubicBezTo>
                      <a:pt x="62" y="108"/>
                      <a:pt x="63" y="106"/>
                      <a:pt x="64" y="105"/>
                    </a:cubicBezTo>
                    <a:cubicBezTo>
                      <a:pt x="66" y="89"/>
                      <a:pt x="66" y="89"/>
                      <a:pt x="66" y="89"/>
                    </a:cubicBezTo>
                    <a:cubicBezTo>
                      <a:pt x="67" y="87"/>
                      <a:pt x="68" y="87"/>
                      <a:pt x="69" y="88"/>
                    </a:cubicBezTo>
                    <a:cubicBezTo>
                      <a:pt x="83" y="97"/>
                      <a:pt x="83" y="97"/>
                      <a:pt x="83" y="97"/>
                    </a:cubicBezTo>
                    <a:cubicBezTo>
                      <a:pt x="84" y="98"/>
                      <a:pt x="86" y="97"/>
                      <a:pt x="87" y="96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86"/>
                      <a:pt x="98" y="84"/>
                      <a:pt x="97" y="83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7" y="68"/>
                      <a:pt x="87" y="67"/>
                      <a:pt x="89" y="67"/>
                    </a:cubicBezTo>
                    <a:cubicBezTo>
                      <a:pt x="105" y="64"/>
                      <a:pt x="105" y="64"/>
                      <a:pt x="105" y="64"/>
                    </a:cubicBezTo>
                    <a:cubicBezTo>
                      <a:pt x="106" y="63"/>
                      <a:pt x="108" y="62"/>
                      <a:pt x="108" y="60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8" y="46"/>
                      <a:pt x="106" y="45"/>
                      <a:pt x="105" y="44"/>
                    </a:cubicBezTo>
                    <a:close/>
                    <a:moveTo>
                      <a:pt x="54" y="71"/>
                    </a:moveTo>
                    <a:cubicBezTo>
                      <a:pt x="45" y="71"/>
                      <a:pt x="37" y="63"/>
                      <a:pt x="37" y="54"/>
                    </a:cubicBezTo>
                    <a:cubicBezTo>
                      <a:pt x="37" y="45"/>
                      <a:pt x="45" y="37"/>
                      <a:pt x="54" y="37"/>
                    </a:cubicBezTo>
                    <a:cubicBezTo>
                      <a:pt x="63" y="37"/>
                      <a:pt x="71" y="45"/>
                      <a:pt x="71" y="54"/>
                    </a:cubicBezTo>
                    <a:cubicBezTo>
                      <a:pt x="71" y="63"/>
                      <a:pt x="63" y="71"/>
                      <a:pt x="54" y="7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61" name="Freeform 413"/>
              <p:cNvSpPr>
                <a:spLocks noEditPoints="1"/>
              </p:cNvSpPr>
              <p:nvPr/>
            </p:nvSpPr>
            <p:spPr bwMode="auto">
              <a:xfrm>
                <a:off x="5699322" y="3996972"/>
                <a:ext cx="98839" cy="98853"/>
              </a:xfrm>
              <a:custGeom>
                <a:avLst/>
                <a:gdLst>
                  <a:gd name="T0" fmla="*/ 210 w 216"/>
                  <a:gd name="T1" fmla="*/ 89 h 216"/>
                  <a:gd name="T2" fmla="*/ 178 w 216"/>
                  <a:gd name="T3" fmla="*/ 83 h 216"/>
                  <a:gd name="T4" fmla="*/ 176 w 216"/>
                  <a:gd name="T5" fmla="*/ 77 h 216"/>
                  <a:gd name="T6" fmla="*/ 194 w 216"/>
                  <a:gd name="T7" fmla="*/ 49 h 216"/>
                  <a:gd name="T8" fmla="*/ 193 w 216"/>
                  <a:gd name="T9" fmla="*/ 41 h 216"/>
                  <a:gd name="T10" fmla="*/ 175 w 216"/>
                  <a:gd name="T11" fmla="*/ 23 h 216"/>
                  <a:gd name="T12" fmla="*/ 167 w 216"/>
                  <a:gd name="T13" fmla="*/ 22 h 216"/>
                  <a:gd name="T14" fmla="*/ 139 w 216"/>
                  <a:gd name="T15" fmla="*/ 40 h 216"/>
                  <a:gd name="T16" fmla="*/ 133 w 216"/>
                  <a:gd name="T17" fmla="*/ 38 h 216"/>
                  <a:gd name="T18" fmla="*/ 127 w 216"/>
                  <a:gd name="T19" fmla="*/ 6 h 216"/>
                  <a:gd name="T20" fmla="*/ 121 w 216"/>
                  <a:gd name="T21" fmla="*/ 0 h 216"/>
                  <a:gd name="T22" fmla="*/ 95 w 216"/>
                  <a:gd name="T23" fmla="*/ 0 h 216"/>
                  <a:gd name="T24" fmla="*/ 89 w 216"/>
                  <a:gd name="T25" fmla="*/ 6 h 216"/>
                  <a:gd name="T26" fmla="*/ 83 w 216"/>
                  <a:gd name="T27" fmla="*/ 38 h 216"/>
                  <a:gd name="T28" fmla="*/ 77 w 216"/>
                  <a:gd name="T29" fmla="*/ 40 h 216"/>
                  <a:gd name="T30" fmla="*/ 49 w 216"/>
                  <a:gd name="T31" fmla="*/ 22 h 216"/>
                  <a:gd name="T32" fmla="*/ 41 w 216"/>
                  <a:gd name="T33" fmla="*/ 23 h 216"/>
                  <a:gd name="T34" fmla="*/ 23 w 216"/>
                  <a:gd name="T35" fmla="*/ 41 h 216"/>
                  <a:gd name="T36" fmla="*/ 22 w 216"/>
                  <a:gd name="T37" fmla="*/ 49 h 216"/>
                  <a:gd name="T38" fmla="*/ 40 w 216"/>
                  <a:gd name="T39" fmla="*/ 77 h 216"/>
                  <a:gd name="T40" fmla="*/ 38 w 216"/>
                  <a:gd name="T41" fmla="*/ 83 h 216"/>
                  <a:gd name="T42" fmla="*/ 6 w 216"/>
                  <a:gd name="T43" fmla="*/ 89 h 216"/>
                  <a:gd name="T44" fmla="*/ 0 w 216"/>
                  <a:gd name="T45" fmla="*/ 95 h 216"/>
                  <a:gd name="T46" fmla="*/ 0 w 216"/>
                  <a:gd name="T47" fmla="*/ 121 h 216"/>
                  <a:gd name="T48" fmla="*/ 6 w 216"/>
                  <a:gd name="T49" fmla="*/ 127 h 216"/>
                  <a:gd name="T50" fmla="*/ 38 w 216"/>
                  <a:gd name="T51" fmla="*/ 133 h 216"/>
                  <a:gd name="T52" fmla="*/ 40 w 216"/>
                  <a:gd name="T53" fmla="*/ 139 h 216"/>
                  <a:gd name="T54" fmla="*/ 22 w 216"/>
                  <a:gd name="T55" fmla="*/ 167 h 216"/>
                  <a:gd name="T56" fmla="*/ 23 w 216"/>
                  <a:gd name="T57" fmla="*/ 175 h 216"/>
                  <a:gd name="T58" fmla="*/ 41 w 216"/>
                  <a:gd name="T59" fmla="*/ 193 h 216"/>
                  <a:gd name="T60" fmla="*/ 49 w 216"/>
                  <a:gd name="T61" fmla="*/ 194 h 216"/>
                  <a:gd name="T62" fmla="*/ 77 w 216"/>
                  <a:gd name="T63" fmla="*/ 176 h 216"/>
                  <a:gd name="T64" fmla="*/ 83 w 216"/>
                  <a:gd name="T65" fmla="*/ 178 h 216"/>
                  <a:gd name="T66" fmla="*/ 89 w 216"/>
                  <a:gd name="T67" fmla="*/ 210 h 216"/>
                  <a:gd name="T68" fmla="*/ 95 w 216"/>
                  <a:gd name="T69" fmla="*/ 216 h 216"/>
                  <a:gd name="T70" fmla="*/ 121 w 216"/>
                  <a:gd name="T71" fmla="*/ 216 h 216"/>
                  <a:gd name="T72" fmla="*/ 127 w 216"/>
                  <a:gd name="T73" fmla="*/ 210 h 216"/>
                  <a:gd name="T74" fmla="*/ 133 w 216"/>
                  <a:gd name="T75" fmla="*/ 178 h 216"/>
                  <a:gd name="T76" fmla="*/ 139 w 216"/>
                  <a:gd name="T77" fmla="*/ 176 h 216"/>
                  <a:gd name="T78" fmla="*/ 167 w 216"/>
                  <a:gd name="T79" fmla="*/ 194 h 216"/>
                  <a:gd name="T80" fmla="*/ 175 w 216"/>
                  <a:gd name="T81" fmla="*/ 193 h 216"/>
                  <a:gd name="T82" fmla="*/ 193 w 216"/>
                  <a:gd name="T83" fmla="*/ 175 h 216"/>
                  <a:gd name="T84" fmla="*/ 194 w 216"/>
                  <a:gd name="T85" fmla="*/ 167 h 216"/>
                  <a:gd name="T86" fmla="*/ 176 w 216"/>
                  <a:gd name="T87" fmla="*/ 139 h 216"/>
                  <a:gd name="T88" fmla="*/ 178 w 216"/>
                  <a:gd name="T89" fmla="*/ 133 h 216"/>
                  <a:gd name="T90" fmla="*/ 210 w 216"/>
                  <a:gd name="T91" fmla="*/ 127 h 216"/>
                  <a:gd name="T92" fmla="*/ 216 w 216"/>
                  <a:gd name="T93" fmla="*/ 121 h 216"/>
                  <a:gd name="T94" fmla="*/ 216 w 216"/>
                  <a:gd name="T95" fmla="*/ 95 h 216"/>
                  <a:gd name="T96" fmla="*/ 210 w 216"/>
                  <a:gd name="T97" fmla="*/ 89 h 216"/>
                  <a:gd name="T98" fmla="*/ 108 w 216"/>
                  <a:gd name="T99" fmla="*/ 147 h 216"/>
                  <a:gd name="T100" fmla="*/ 69 w 216"/>
                  <a:gd name="T101" fmla="*/ 108 h 216"/>
                  <a:gd name="T102" fmla="*/ 108 w 216"/>
                  <a:gd name="T103" fmla="*/ 69 h 216"/>
                  <a:gd name="T104" fmla="*/ 147 w 216"/>
                  <a:gd name="T105" fmla="*/ 108 h 216"/>
                  <a:gd name="T106" fmla="*/ 108 w 216"/>
                  <a:gd name="T107" fmla="*/ 147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6" h="216">
                    <a:moveTo>
                      <a:pt x="210" y="89"/>
                    </a:moveTo>
                    <a:cubicBezTo>
                      <a:pt x="178" y="83"/>
                      <a:pt x="178" y="83"/>
                      <a:pt x="178" y="83"/>
                    </a:cubicBezTo>
                    <a:cubicBezTo>
                      <a:pt x="175" y="82"/>
                      <a:pt x="174" y="80"/>
                      <a:pt x="176" y="77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6" y="47"/>
                      <a:pt x="195" y="43"/>
                      <a:pt x="193" y="41"/>
                    </a:cubicBezTo>
                    <a:cubicBezTo>
                      <a:pt x="175" y="23"/>
                      <a:pt x="175" y="23"/>
                      <a:pt x="175" y="23"/>
                    </a:cubicBezTo>
                    <a:cubicBezTo>
                      <a:pt x="173" y="21"/>
                      <a:pt x="169" y="20"/>
                      <a:pt x="167" y="22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7" y="42"/>
                      <a:pt x="134" y="41"/>
                      <a:pt x="133" y="38"/>
                    </a:cubicBezTo>
                    <a:cubicBezTo>
                      <a:pt x="127" y="6"/>
                      <a:pt x="127" y="6"/>
                      <a:pt x="127" y="6"/>
                    </a:cubicBezTo>
                    <a:cubicBezTo>
                      <a:pt x="127" y="3"/>
                      <a:pt x="124" y="0"/>
                      <a:pt x="121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2" y="0"/>
                      <a:pt x="89" y="3"/>
                      <a:pt x="89" y="6"/>
                    </a:cubicBezTo>
                    <a:cubicBezTo>
                      <a:pt x="83" y="38"/>
                      <a:pt x="83" y="38"/>
                      <a:pt x="83" y="38"/>
                    </a:cubicBezTo>
                    <a:cubicBezTo>
                      <a:pt x="82" y="41"/>
                      <a:pt x="80" y="42"/>
                      <a:pt x="77" y="40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7" y="20"/>
                      <a:pt x="43" y="21"/>
                      <a:pt x="41" y="23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1" y="43"/>
                      <a:pt x="20" y="47"/>
                      <a:pt x="22" y="49"/>
                    </a:cubicBezTo>
                    <a:cubicBezTo>
                      <a:pt x="40" y="77"/>
                      <a:pt x="40" y="77"/>
                      <a:pt x="40" y="77"/>
                    </a:cubicBezTo>
                    <a:cubicBezTo>
                      <a:pt x="42" y="80"/>
                      <a:pt x="41" y="82"/>
                      <a:pt x="38" y="83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3" y="89"/>
                      <a:pt x="0" y="92"/>
                      <a:pt x="0" y="95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4"/>
                      <a:pt x="3" y="127"/>
                      <a:pt x="6" y="127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41" y="134"/>
                      <a:pt x="42" y="137"/>
                      <a:pt x="40" y="139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0" y="169"/>
                      <a:pt x="21" y="173"/>
                      <a:pt x="23" y="175"/>
                    </a:cubicBezTo>
                    <a:cubicBezTo>
                      <a:pt x="41" y="193"/>
                      <a:pt x="41" y="193"/>
                      <a:pt x="41" y="193"/>
                    </a:cubicBezTo>
                    <a:cubicBezTo>
                      <a:pt x="43" y="195"/>
                      <a:pt x="47" y="196"/>
                      <a:pt x="49" y="194"/>
                    </a:cubicBezTo>
                    <a:cubicBezTo>
                      <a:pt x="77" y="176"/>
                      <a:pt x="77" y="176"/>
                      <a:pt x="77" y="176"/>
                    </a:cubicBezTo>
                    <a:cubicBezTo>
                      <a:pt x="80" y="174"/>
                      <a:pt x="82" y="175"/>
                      <a:pt x="83" y="178"/>
                    </a:cubicBezTo>
                    <a:cubicBezTo>
                      <a:pt x="89" y="210"/>
                      <a:pt x="89" y="210"/>
                      <a:pt x="89" y="210"/>
                    </a:cubicBezTo>
                    <a:cubicBezTo>
                      <a:pt x="89" y="213"/>
                      <a:pt x="92" y="216"/>
                      <a:pt x="95" y="216"/>
                    </a:cubicBezTo>
                    <a:cubicBezTo>
                      <a:pt x="121" y="216"/>
                      <a:pt x="121" y="216"/>
                      <a:pt x="121" y="216"/>
                    </a:cubicBezTo>
                    <a:cubicBezTo>
                      <a:pt x="124" y="216"/>
                      <a:pt x="127" y="213"/>
                      <a:pt x="127" y="210"/>
                    </a:cubicBezTo>
                    <a:cubicBezTo>
                      <a:pt x="133" y="178"/>
                      <a:pt x="133" y="178"/>
                      <a:pt x="133" y="178"/>
                    </a:cubicBezTo>
                    <a:cubicBezTo>
                      <a:pt x="134" y="175"/>
                      <a:pt x="137" y="174"/>
                      <a:pt x="139" y="176"/>
                    </a:cubicBezTo>
                    <a:cubicBezTo>
                      <a:pt x="167" y="194"/>
                      <a:pt x="167" y="194"/>
                      <a:pt x="167" y="194"/>
                    </a:cubicBezTo>
                    <a:cubicBezTo>
                      <a:pt x="169" y="196"/>
                      <a:pt x="173" y="195"/>
                      <a:pt x="175" y="193"/>
                    </a:cubicBezTo>
                    <a:cubicBezTo>
                      <a:pt x="193" y="175"/>
                      <a:pt x="193" y="175"/>
                      <a:pt x="193" y="175"/>
                    </a:cubicBezTo>
                    <a:cubicBezTo>
                      <a:pt x="195" y="173"/>
                      <a:pt x="196" y="169"/>
                      <a:pt x="194" y="167"/>
                    </a:cubicBezTo>
                    <a:cubicBezTo>
                      <a:pt x="176" y="139"/>
                      <a:pt x="176" y="139"/>
                      <a:pt x="176" y="139"/>
                    </a:cubicBezTo>
                    <a:cubicBezTo>
                      <a:pt x="174" y="137"/>
                      <a:pt x="175" y="134"/>
                      <a:pt x="178" y="133"/>
                    </a:cubicBezTo>
                    <a:cubicBezTo>
                      <a:pt x="210" y="127"/>
                      <a:pt x="210" y="127"/>
                      <a:pt x="210" y="127"/>
                    </a:cubicBezTo>
                    <a:cubicBezTo>
                      <a:pt x="213" y="127"/>
                      <a:pt x="216" y="124"/>
                      <a:pt x="216" y="121"/>
                    </a:cubicBezTo>
                    <a:cubicBezTo>
                      <a:pt x="216" y="95"/>
                      <a:pt x="216" y="95"/>
                      <a:pt x="216" y="95"/>
                    </a:cubicBezTo>
                    <a:cubicBezTo>
                      <a:pt x="216" y="92"/>
                      <a:pt x="213" y="89"/>
                      <a:pt x="210" y="89"/>
                    </a:cubicBezTo>
                    <a:close/>
                    <a:moveTo>
                      <a:pt x="108" y="147"/>
                    </a:moveTo>
                    <a:cubicBezTo>
                      <a:pt x="86" y="147"/>
                      <a:pt x="69" y="130"/>
                      <a:pt x="69" y="108"/>
                    </a:cubicBezTo>
                    <a:cubicBezTo>
                      <a:pt x="69" y="87"/>
                      <a:pt x="86" y="69"/>
                      <a:pt x="108" y="69"/>
                    </a:cubicBezTo>
                    <a:cubicBezTo>
                      <a:pt x="130" y="69"/>
                      <a:pt x="147" y="87"/>
                      <a:pt x="147" y="108"/>
                    </a:cubicBezTo>
                    <a:cubicBezTo>
                      <a:pt x="147" y="130"/>
                      <a:pt x="130" y="147"/>
                      <a:pt x="108" y="1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2" name="组合 61"/>
          <p:cNvGrpSpPr/>
          <p:nvPr/>
        </p:nvGrpSpPr>
        <p:grpSpPr>
          <a:xfrm>
            <a:off x="7071929" y="1805345"/>
            <a:ext cx="572016" cy="660522"/>
            <a:chOff x="7595852" y="4368115"/>
            <a:chExt cx="749313" cy="865252"/>
          </a:xfrm>
          <a:solidFill>
            <a:schemeClr val="accent1"/>
          </a:solidFill>
        </p:grpSpPr>
        <p:sp>
          <p:nvSpPr>
            <p:cNvPr id="63" name="Freeform 15"/>
            <p:cNvSpPr/>
            <p:nvPr/>
          </p:nvSpPr>
          <p:spPr bwMode="auto">
            <a:xfrm>
              <a:off x="7595852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1270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7776626" y="4556588"/>
              <a:ext cx="438729" cy="428857"/>
              <a:chOff x="5710238" y="3049588"/>
              <a:chExt cx="771526" cy="754062"/>
            </a:xfrm>
            <a:grpFill/>
          </p:grpSpPr>
          <p:sp>
            <p:nvSpPr>
              <p:cNvPr id="65" name="Freeform 355"/>
              <p:cNvSpPr/>
              <p:nvPr/>
            </p:nvSpPr>
            <p:spPr bwMode="auto">
              <a:xfrm>
                <a:off x="6026151" y="3049588"/>
                <a:ext cx="106363" cy="125413"/>
              </a:xfrm>
              <a:custGeom>
                <a:avLst/>
                <a:gdLst>
                  <a:gd name="T0" fmla="*/ 11 w 28"/>
                  <a:gd name="T1" fmla="*/ 32 h 33"/>
                  <a:gd name="T2" fmla="*/ 26 w 28"/>
                  <a:gd name="T3" fmla="*/ 19 h 33"/>
                  <a:gd name="T4" fmla="*/ 17 w 28"/>
                  <a:gd name="T5" fmla="*/ 1 h 33"/>
                  <a:gd name="T6" fmla="*/ 1 w 28"/>
                  <a:gd name="T7" fmla="*/ 14 h 33"/>
                  <a:gd name="T8" fmla="*/ 11 w 28"/>
                  <a:gd name="T9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3">
                    <a:moveTo>
                      <a:pt x="11" y="32"/>
                    </a:moveTo>
                    <a:cubicBezTo>
                      <a:pt x="18" y="33"/>
                      <a:pt x="24" y="27"/>
                      <a:pt x="26" y="19"/>
                    </a:cubicBezTo>
                    <a:cubicBezTo>
                      <a:pt x="28" y="10"/>
                      <a:pt x="24" y="2"/>
                      <a:pt x="17" y="1"/>
                    </a:cubicBezTo>
                    <a:cubicBezTo>
                      <a:pt x="10" y="0"/>
                      <a:pt x="3" y="6"/>
                      <a:pt x="1" y="14"/>
                    </a:cubicBezTo>
                    <a:cubicBezTo>
                      <a:pt x="0" y="22"/>
                      <a:pt x="4" y="30"/>
                      <a:pt x="1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66" name="Freeform 356"/>
              <p:cNvSpPr/>
              <p:nvPr/>
            </p:nvSpPr>
            <p:spPr bwMode="auto">
              <a:xfrm>
                <a:off x="5797551" y="3160713"/>
                <a:ext cx="479425" cy="498475"/>
              </a:xfrm>
              <a:custGeom>
                <a:avLst/>
                <a:gdLst>
                  <a:gd name="T0" fmla="*/ 27 w 126"/>
                  <a:gd name="T1" fmla="*/ 32 h 131"/>
                  <a:gd name="T2" fmla="*/ 40 w 126"/>
                  <a:gd name="T3" fmla="*/ 22 h 131"/>
                  <a:gd name="T4" fmla="*/ 26 w 126"/>
                  <a:gd name="T5" fmla="*/ 62 h 131"/>
                  <a:gd name="T6" fmla="*/ 26 w 126"/>
                  <a:gd name="T7" fmla="*/ 62 h 131"/>
                  <a:gd name="T8" fmla="*/ 36 w 126"/>
                  <a:gd name="T9" fmla="*/ 66 h 131"/>
                  <a:gd name="T10" fmla="*/ 31 w 126"/>
                  <a:gd name="T11" fmla="*/ 91 h 131"/>
                  <a:gd name="T12" fmla="*/ 17 w 126"/>
                  <a:gd name="T13" fmla="*/ 123 h 131"/>
                  <a:gd name="T14" fmla="*/ 32 w 126"/>
                  <a:gd name="T15" fmla="*/ 131 h 131"/>
                  <a:gd name="T16" fmla="*/ 51 w 126"/>
                  <a:gd name="T17" fmla="*/ 88 h 131"/>
                  <a:gd name="T18" fmla="*/ 54 w 126"/>
                  <a:gd name="T19" fmla="*/ 74 h 131"/>
                  <a:gd name="T20" fmla="*/ 75 w 126"/>
                  <a:gd name="T21" fmla="*/ 75 h 131"/>
                  <a:gd name="T22" fmla="*/ 73 w 126"/>
                  <a:gd name="T23" fmla="*/ 79 h 131"/>
                  <a:gd name="T24" fmla="*/ 70 w 126"/>
                  <a:gd name="T25" fmla="*/ 96 h 131"/>
                  <a:gd name="T26" fmla="*/ 86 w 126"/>
                  <a:gd name="T27" fmla="*/ 100 h 131"/>
                  <a:gd name="T28" fmla="*/ 92 w 126"/>
                  <a:gd name="T29" fmla="*/ 80 h 131"/>
                  <a:gd name="T30" fmla="*/ 95 w 126"/>
                  <a:gd name="T31" fmla="*/ 69 h 131"/>
                  <a:gd name="T32" fmla="*/ 86 w 126"/>
                  <a:gd name="T33" fmla="*/ 57 h 131"/>
                  <a:gd name="T34" fmla="*/ 86 w 126"/>
                  <a:gd name="T35" fmla="*/ 57 h 131"/>
                  <a:gd name="T36" fmla="*/ 85 w 126"/>
                  <a:gd name="T37" fmla="*/ 57 h 131"/>
                  <a:gd name="T38" fmla="*/ 84 w 126"/>
                  <a:gd name="T39" fmla="*/ 57 h 131"/>
                  <a:gd name="T40" fmla="*/ 81 w 126"/>
                  <a:gd name="T41" fmla="*/ 56 h 131"/>
                  <a:gd name="T42" fmla="*/ 76 w 126"/>
                  <a:gd name="T43" fmla="*/ 56 h 131"/>
                  <a:gd name="T44" fmla="*/ 66 w 126"/>
                  <a:gd name="T45" fmla="*/ 55 h 131"/>
                  <a:gd name="T46" fmla="*/ 74 w 126"/>
                  <a:gd name="T47" fmla="*/ 27 h 131"/>
                  <a:gd name="T48" fmla="*/ 78 w 126"/>
                  <a:gd name="T49" fmla="*/ 33 h 131"/>
                  <a:gd name="T50" fmla="*/ 83 w 126"/>
                  <a:gd name="T51" fmla="*/ 39 h 131"/>
                  <a:gd name="T52" fmla="*/ 84 w 126"/>
                  <a:gd name="T53" fmla="*/ 40 h 131"/>
                  <a:gd name="T54" fmla="*/ 91 w 126"/>
                  <a:gd name="T55" fmla="*/ 45 h 131"/>
                  <a:gd name="T56" fmla="*/ 91 w 126"/>
                  <a:gd name="T57" fmla="*/ 45 h 131"/>
                  <a:gd name="T58" fmla="*/ 91 w 126"/>
                  <a:gd name="T59" fmla="*/ 45 h 131"/>
                  <a:gd name="T60" fmla="*/ 92 w 126"/>
                  <a:gd name="T61" fmla="*/ 45 h 131"/>
                  <a:gd name="T62" fmla="*/ 95 w 126"/>
                  <a:gd name="T63" fmla="*/ 45 h 131"/>
                  <a:gd name="T64" fmla="*/ 126 w 126"/>
                  <a:gd name="T65" fmla="*/ 45 h 131"/>
                  <a:gd name="T66" fmla="*/ 126 w 126"/>
                  <a:gd name="T67" fmla="*/ 28 h 131"/>
                  <a:gd name="T68" fmla="*/ 95 w 126"/>
                  <a:gd name="T69" fmla="*/ 29 h 131"/>
                  <a:gd name="T70" fmla="*/ 94 w 126"/>
                  <a:gd name="T71" fmla="*/ 29 h 131"/>
                  <a:gd name="T72" fmla="*/ 91 w 126"/>
                  <a:gd name="T73" fmla="*/ 24 h 131"/>
                  <a:gd name="T74" fmla="*/ 81 w 126"/>
                  <a:gd name="T75" fmla="*/ 12 h 131"/>
                  <a:gd name="T76" fmla="*/ 75 w 126"/>
                  <a:gd name="T77" fmla="*/ 9 h 131"/>
                  <a:gd name="T78" fmla="*/ 74 w 126"/>
                  <a:gd name="T79" fmla="*/ 8 h 131"/>
                  <a:gd name="T80" fmla="*/ 76 w 126"/>
                  <a:gd name="T81" fmla="*/ 14 h 131"/>
                  <a:gd name="T82" fmla="*/ 71 w 126"/>
                  <a:gd name="T83" fmla="*/ 16 h 131"/>
                  <a:gd name="T84" fmla="*/ 71 w 126"/>
                  <a:gd name="T85" fmla="*/ 21 h 131"/>
                  <a:gd name="T86" fmla="*/ 61 w 126"/>
                  <a:gd name="T87" fmla="*/ 37 h 131"/>
                  <a:gd name="T88" fmla="*/ 68 w 126"/>
                  <a:gd name="T89" fmla="*/ 12 h 131"/>
                  <a:gd name="T90" fmla="*/ 69 w 126"/>
                  <a:gd name="T91" fmla="*/ 11 h 131"/>
                  <a:gd name="T92" fmla="*/ 70 w 126"/>
                  <a:gd name="T93" fmla="*/ 6 h 131"/>
                  <a:gd name="T94" fmla="*/ 68 w 126"/>
                  <a:gd name="T95" fmla="*/ 5 h 131"/>
                  <a:gd name="T96" fmla="*/ 65 w 126"/>
                  <a:gd name="T97" fmla="*/ 10 h 131"/>
                  <a:gd name="T98" fmla="*/ 65 w 126"/>
                  <a:gd name="T99" fmla="*/ 11 h 131"/>
                  <a:gd name="T100" fmla="*/ 57 w 126"/>
                  <a:gd name="T101" fmla="*/ 35 h 131"/>
                  <a:gd name="T102" fmla="*/ 58 w 126"/>
                  <a:gd name="T103" fmla="*/ 17 h 131"/>
                  <a:gd name="T104" fmla="*/ 61 w 126"/>
                  <a:gd name="T105" fmla="*/ 12 h 131"/>
                  <a:gd name="T106" fmla="*/ 59 w 126"/>
                  <a:gd name="T107" fmla="*/ 8 h 131"/>
                  <a:gd name="T108" fmla="*/ 63 w 126"/>
                  <a:gd name="T109" fmla="*/ 4 h 131"/>
                  <a:gd name="T110" fmla="*/ 53 w 126"/>
                  <a:gd name="T111" fmla="*/ 1 h 131"/>
                  <a:gd name="T112" fmla="*/ 44 w 126"/>
                  <a:gd name="T113" fmla="*/ 1 h 131"/>
                  <a:gd name="T114" fmla="*/ 18 w 126"/>
                  <a:gd name="T115" fmla="*/ 19 h 131"/>
                  <a:gd name="T116" fmla="*/ 0 w 126"/>
                  <a:gd name="T117" fmla="*/ 49 h 131"/>
                  <a:gd name="T118" fmla="*/ 15 w 126"/>
                  <a:gd name="T119" fmla="*/ 57 h 131"/>
                  <a:gd name="T120" fmla="*/ 27 w 126"/>
                  <a:gd name="T121" fmla="*/ 32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31">
                    <a:moveTo>
                      <a:pt x="27" y="32"/>
                    </a:moveTo>
                    <a:cubicBezTo>
                      <a:pt x="40" y="22"/>
                      <a:pt x="40" y="22"/>
                      <a:pt x="40" y="22"/>
                    </a:cubicBezTo>
                    <a:cubicBezTo>
                      <a:pt x="35" y="36"/>
                      <a:pt x="30" y="49"/>
                      <a:pt x="26" y="62"/>
                    </a:cubicBezTo>
                    <a:cubicBezTo>
                      <a:pt x="26" y="62"/>
                      <a:pt x="26" y="62"/>
                      <a:pt x="26" y="62"/>
                    </a:cubicBezTo>
                    <a:cubicBezTo>
                      <a:pt x="29" y="64"/>
                      <a:pt x="33" y="65"/>
                      <a:pt x="36" y="66"/>
                    </a:cubicBezTo>
                    <a:cubicBezTo>
                      <a:pt x="35" y="75"/>
                      <a:pt x="33" y="85"/>
                      <a:pt x="31" y="91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7" y="119"/>
                      <a:pt x="46" y="107"/>
                      <a:pt x="51" y="88"/>
                    </a:cubicBezTo>
                    <a:cubicBezTo>
                      <a:pt x="52" y="83"/>
                      <a:pt x="53" y="78"/>
                      <a:pt x="54" y="74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0" y="96"/>
                      <a:pt x="70" y="96"/>
                      <a:pt x="70" y="96"/>
                    </a:cubicBezTo>
                    <a:cubicBezTo>
                      <a:pt x="86" y="100"/>
                      <a:pt x="86" y="100"/>
                      <a:pt x="86" y="100"/>
                    </a:cubicBezTo>
                    <a:cubicBezTo>
                      <a:pt x="88" y="95"/>
                      <a:pt x="90" y="88"/>
                      <a:pt x="92" y="80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2" y="56"/>
                      <a:pt x="69" y="56"/>
                      <a:pt x="66" y="55"/>
                    </a:cubicBezTo>
                    <a:cubicBezTo>
                      <a:pt x="69" y="46"/>
                      <a:pt x="72" y="36"/>
                      <a:pt x="74" y="27"/>
                    </a:cubicBezTo>
                    <a:cubicBezTo>
                      <a:pt x="78" y="33"/>
                      <a:pt x="78" y="33"/>
                      <a:pt x="78" y="33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39"/>
                      <a:pt x="126" y="34"/>
                      <a:pt x="126" y="28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1" y="24"/>
                      <a:pt x="91" y="24"/>
                      <a:pt x="91" y="24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0" y="10"/>
                      <a:pt x="78" y="9"/>
                      <a:pt x="75" y="9"/>
                    </a:cubicBezTo>
                    <a:cubicBezTo>
                      <a:pt x="75" y="8"/>
                      <a:pt x="75" y="8"/>
                      <a:pt x="74" y="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1" y="21"/>
                      <a:pt x="71" y="21"/>
                      <a:pt x="71" y="21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68" y="5"/>
                      <a:pt x="68" y="5"/>
                      <a:pt x="68" y="5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57" y="35"/>
                      <a:pt x="57" y="35"/>
                      <a:pt x="57" y="35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0" y="3"/>
                      <a:pt x="56" y="2"/>
                      <a:pt x="53" y="1"/>
                    </a:cubicBezTo>
                    <a:cubicBezTo>
                      <a:pt x="48" y="0"/>
                      <a:pt x="47" y="0"/>
                      <a:pt x="44" y="1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7" y="34"/>
                      <a:pt x="6" y="39"/>
                      <a:pt x="0" y="49"/>
                    </a:cubicBezTo>
                    <a:cubicBezTo>
                      <a:pt x="5" y="52"/>
                      <a:pt x="10" y="55"/>
                      <a:pt x="15" y="57"/>
                    </a:cubicBezTo>
                    <a:cubicBezTo>
                      <a:pt x="19" y="49"/>
                      <a:pt x="27" y="35"/>
                      <a:pt x="27" y="3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67" name="Freeform 357"/>
              <p:cNvSpPr>
                <a:spLocks noEditPoints="1"/>
              </p:cNvSpPr>
              <p:nvPr/>
            </p:nvSpPr>
            <p:spPr bwMode="auto">
              <a:xfrm>
                <a:off x="5710238" y="3370263"/>
                <a:ext cx="169863" cy="155575"/>
              </a:xfrm>
              <a:custGeom>
                <a:avLst/>
                <a:gdLst>
                  <a:gd name="T0" fmla="*/ 5 w 45"/>
                  <a:gd name="T1" fmla="*/ 33 h 41"/>
                  <a:gd name="T2" fmla="*/ 7 w 45"/>
                  <a:gd name="T3" fmla="*/ 32 h 41"/>
                  <a:gd name="T4" fmla="*/ 7 w 45"/>
                  <a:gd name="T5" fmla="*/ 32 h 41"/>
                  <a:gd name="T6" fmla="*/ 29 w 45"/>
                  <a:gd name="T7" fmla="*/ 39 h 41"/>
                  <a:gd name="T8" fmla="*/ 29 w 45"/>
                  <a:gd name="T9" fmla="*/ 39 h 41"/>
                  <a:gd name="T10" fmla="*/ 30 w 45"/>
                  <a:gd name="T11" fmla="*/ 41 h 41"/>
                  <a:gd name="T12" fmla="*/ 32 w 45"/>
                  <a:gd name="T13" fmla="*/ 41 h 41"/>
                  <a:gd name="T14" fmla="*/ 33 w 45"/>
                  <a:gd name="T15" fmla="*/ 40 h 41"/>
                  <a:gd name="T16" fmla="*/ 33 w 45"/>
                  <a:gd name="T17" fmla="*/ 40 h 41"/>
                  <a:gd name="T18" fmla="*/ 38 w 45"/>
                  <a:gd name="T19" fmla="*/ 37 h 41"/>
                  <a:gd name="T20" fmla="*/ 44 w 45"/>
                  <a:gd name="T21" fmla="*/ 18 h 41"/>
                  <a:gd name="T22" fmla="*/ 41 w 45"/>
                  <a:gd name="T23" fmla="*/ 13 h 41"/>
                  <a:gd name="T24" fmla="*/ 36 w 45"/>
                  <a:gd name="T25" fmla="*/ 11 h 41"/>
                  <a:gd name="T26" fmla="*/ 36 w 45"/>
                  <a:gd name="T27" fmla="*/ 11 h 41"/>
                  <a:gd name="T28" fmla="*/ 32 w 45"/>
                  <a:gd name="T29" fmla="*/ 4 h 41"/>
                  <a:gd name="T30" fmla="*/ 25 w 45"/>
                  <a:gd name="T31" fmla="*/ 1 h 41"/>
                  <a:gd name="T32" fmla="*/ 17 w 45"/>
                  <a:gd name="T33" fmla="*/ 5 h 41"/>
                  <a:gd name="T34" fmla="*/ 17 w 45"/>
                  <a:gd name="T35" fmla="*/ 6 h 41"/>
                  <a:gd name="T36" fmla="*/ 12 w 45"/>
                  <a:gd name="T37" fmla="*/ 4 h 41"/>
                  <a:gd name="T38" fmla="*/ 7 w 45"/>
                  <a:gd name="T39" fmla="*/ 7 h 41"/>
                  <a:gd name="T40" fmla="*/ 1 w 45"/>
                  <a:gd name="T41" fmla="*/ 25 h 41"/>
                  <a:gd name="T42" fmla="*/ 3 w 45"/>
                  <a:gd name="T43" fmla="*/ 30 h 41"/>
                  <a:gd name="T44" fmla="*/ 3 w 45"/>
                  <a:gd name="T45" fmla="*/ 31 h 41"/>
                  <a:gd name="T46" fmla="*/ 3 w 45"/>
                  <a:gd name="T47" fmla="*/ 32 h 41"/>
                  <a:gd name="T48" fmla="*/ 5 w 45"/>
                  <a:gd name="T49" fmla="*/ 33 h 41"/>
                  <a:gd name="T50" fmla="*/ 20 w 45"/>
                  <a:gd name="T51" fmla="*/ 6 h 41"/>
                  <a:gd name="T52" fmla="*/ 24 w 45"/>
                  <a:gd name="T53" fmla="*/ 4 h 41"/>
                  <a:gd name="T54" fmla="*/ 31 w 45"/>
                  <a:gd name="T55" fmla="*/ 7 h 41"/>
                  <a:gd name="T56" fmla="*/ 33 w 45"/>
                  <a:gd name="T57" fmla="*/ 10 h 41"/>
                  <a:gd name="T58" fmla="*/ 33 w 45"/>
                  <a:gd name="T59" fmla="*/ 10 h 41"/>
                  <a:gd name="T60" fmla="*/ 20 w 45"/>
                  <a:gd name="T6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41">
                    <a:moveTo>
                      <a:pt x="5" y="33"/>
                    </a:moveTo>
                    <a:cubicBezTo>
                      <a:pt x="6" y="33"/>
                      <a:pt x="7" y="33"/>
                      <a:pt x="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29" y="39"/>
                      <a:pt x="29" y="39"/>
                      <a:pt x="29" y="39"/>
                    </a:cubicBezTo>
                    <a:cubicBezTo>
                      <a:pt x="29" y="39"/>
                      <a:pt x="29" y="39"/>
                      <a:pt x="29" y="39"/>
                    </a:cubicBezTo>
                    <a:cubicBezTo>
                      <a:pt x="29" y="40"/>
                      <a:pt x="29" y="40"/>
                      <a:pt x="30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2" y="41"/>
                      <a:pt x="33" y="41"/>
                      <a:pt x="33" y="40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5" y="40"/>
                      <a:pt x="37" y="39"/>
                      <a:pt x="38" y="37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5" y="16"/>
                      <a:pt x="43" y="14"/>
                      <a:pt x="41" y="13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7" y="8"/>
                      <a:pt x="35" y="4"/>
                      <a:pt x="32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2" y="0"/>
                      <a:pt x="18" y="2"/>
                      <a:pt x="17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7" y="4"/>
                      <a:pt x="7" y="7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0" y="27"/>
                      <a:pt x="1" y="30"/>
                      <a:pt x="3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2" y="31"/>
                      <a:pt x="3" y="32"/>
                      <a:pt x="3" y="32"/>
                    </a:cubicBezTo>
                    <a:lnTo>
                      <a:pt x="5" y="33"/>
                    </a:lnTo>
                    <a:close/>
                    <a:moveTo>
                      <a:pt x="20" y="6"/>
                    </a:moveTo>
                    <a:cubicBezTo>
                      <a:pt x="21" y="4"/>
                      <a:pt x="22" y="4"/>
                      <a:pt x="24" y="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3" y="7"/>
                      <a:pt x="33" y="8"/>
                      <a:pt x="33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20" y="6"/>
                      <a:pt x="20" y="6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68" name="Freeform 358"/>
              <p:cNvSpPr/>
              <p:nvPr/>
            </p:nvSpPr>
            <p:spPr bwMode="auto">
              <a:xfrm>
                <a:off x="5721351" y="3340100"/>
                <a:ext cx="760413" cy="463550"/>
              </a:xfrm>
              <a:custGeom>
                <a:avLst/>
                <a:gdLst>
                  <a:gd name="T0" fmla="*/ 479 w 479"/>
                  <a:gd name="T1" fmla="*/ 0 h 292"/>
                  <a:gd name="T2" fmla="*/ 395 w 479"/>
                  <a:gd name="T3" fmla="*/ 33 h 292"/>
                  <a:gd name="T4" fmla="*/ 412 w 479"/>
                  <a:gd name="T5" fmla="*/ 45 h 292"/>
                  <a:gd name="T6" fmla="*/ 307 w 479"/>
                  <a:gd name="T7" fmla="*/ 158 h 292"/>
                  <a:gd name="T8" fmla="*/ 213 w 479"/>
                  <a:gd name="T9" fmla="*/ 148 h 292"/>
                  <a:gd name="T10" fmla="*/ 139 w 479"/>
                  <a:gd name="T11" fmla="*/ 225 h 292"/>
                  <a:gd name="T12" fmla="*/ 62 w 479"/>
                  <a:gd name="T13" fmla="*/ 187 h 292"/>
                  <a:gd name="T14" fmla="*/ 0 w 479"/>
                  <a:gd name="T15" fmla="*/ 266 h 292"/>
                  <a:gd name="T16" fmla="*/ 33 w 479"/>
                  <a:gd name="T17" fmla="*/ 292 h 292"/>
                  <a:gd name="T18" fmla="*/ 74 w 479"/>
                  <a:gd name="T19" fmla="*/ 242 h 292"/>
                  <a:gd name="T20" fmla="*/ 148 w 479"/>
                  <a:gd name="T21" fmla="*/ 278 h 292"/>
                  <a:gd name="T22" fmla="*/ 230 w 479"/>
                  <a:gd name="T23" fmla="*/ 194 h 292"/>
                  <a:gd name="T24" fmla="*/ 323 w 479"/>
                  <a:gd name="T25" fmla="*/ 204 h 292"/>
                  <a:gd name="T26" fmla="*/ 448 w 479"/>
                  <a:gd name="T27" fmla="*/ 72 h 292"/>
                  <a:gd name="T28" fmla="*/ 472 w 479"/>
                  <a:gd name="T29" fmla="*/ 88 h 292"/>
                  <a:gd name="T30" fmla="*/ 479 w 479"/>
                  <a:gd name="T3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9" h="292">
                    <a:moveTo>
                      <a:pt x="479" y="0"/>
                    </a:moveTo>
                    <a:lnTo>
                      <a:pt x="395" y="33"/>
                    </a:lnTo>
                    <a:lnTo>
                      <a:pt x="412" y="45"/>
                    </a:lnTo>
                    <a:lnTo>
                      <a:pt x="307" y="158"/>
                    </a:lnTo>
                    <a:lnTo>
                      <a:pt x="213" y="148"/>
                    </a:lnTo>
                    <a:lnTo>
                      <a:pt x="139" y="225"/>
                    </a:lnTo>
                    <a:lnTo>
                      <a:pt x="62" y="187"/>
                    </a:lnTo>
                    <a:lnTo>
                      <a:pt x="0" y="266"/>
                    </a:lnTo>
                    <a:lnTo>
                      <a:pt x="33" y="292"/>
                    </a:lnTo>
                    <a:lnTo>
                      <a:pt x="74" y="242"/>
                    </a:lnTo>
                    <a:lnTo>
                      <a:pt x="148" y="278"/>
                    </a:lnTo>
                    <a:lnTo>
                      <a:pt x="230" y="194"/>
                    </a:lnTo>
                    <a:lnTo>
                      <a:pt x="323" y="204"/>
                    </a:lnTo>
                    <a:lnTo>
                      <a:pt x="448" y="72"/>
                    </a:lnTo>
                    <a:lnTo>
                      <a:pt x="472" y="88"/>
                    </a:lnTo>
                    <a:lnTo>
                      <a:pt x="47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9" name="Group 37"/>
          <p:cNvGrpSpPr/>
          <p:nvPr/>
        </p:nvGrpSpPr>
        <p:grpSpPr>
          <a:xfrm>
            <a:off x="-386030" y="4278171"/>
            <a:ext cx="2952250" cy="2588455"/>
            <a:chOff x="3590255" y="2528618"/>
            <a:chExt cx="2952250" cy="2588455"/>
          </a:xfrm>
        </p:grpSpPr>
        <p:cxnSp>
          <p:nvCxnSpPr>
            <p:cNvPr id="70" name="Straight Connector 34"/>
            <p:cNvCxnSpPr/>
            <p:nvPr/>
          </p:nvCxnSpPr>
          <p:spPr>
            <a:xfrm flipH="1">
              <a:off x="3954051" y="2528618"/>
              <a:ext cx="2588454" cy="258845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35"/>
            <p:cNvCxnSpPr/>
            <p:nvPr/>
          </p:nvCxnSpPr>
          <p:spPr>
            <a:xfrm flipH="1">
              <a:off x="4293639" y="3335468"/>
              <a:ext cx="1781603" cy="17816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36"/>
            <p:cNvCxnSpPr/>
            <p:nvPr/>
          </p:nvCxnSpPr>
          <p:spPr>
            <a:xfrm flipH="1">
              <a:off x="3590255" y="3213761"/>
              <a:ext cx="1903310" cy="190331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38"/>
          <p:cNvGrpSpPr/>
          <p:nvPr/>
        </p:nvGrpSpPr>
        <p:grpSpPr>
          <a:xfrm flipH="1" flipV="1">
            <a:off x="9668699" y="-81419"/>
            <a:ext cx="2612715" cy="2588455"/>
            <a:chOff x="8149069" y="9076"/>
            <a:chExt cx="2612715" cy="2588455"/>
          </a:xfrm>
        </p:grpSpPr>
        <p:cxnSp>
          <p:nvCxnSpPr>
            <p:cNvPr id="74" name="Straight Connector 26"/>
            <p:cNvCxnSpPr/>
            <p:nvPr/>
          </p:nvCxnSpPr>
          <p:spPr>
            <a:xfrm flipH="1">
              <a:off x="8173330" y="9076"/>
              <a:ext cx="2588454" cy="25884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28"/>
            <p:cNvCxnSpPr/>
            <p:nvPr/>
          </p:nvCxnSpPr>
          <p:spPr>
            <a:xfrm flipH="1">
              <a:off x="8512918" y="815926"/>
              <a:ext cx="1781603" cy="178160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30"/>
            <p:cNvCxnSpPr/>
            <p:nvPr/>
          </p:nvCxnSpPr>
          <p:spPr>
            <a:xfrm flipH="1">
              <a:off x="8149069" y="351968"/>
              <a:ext cx="1903310" cy="190331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74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2" presetClass="entr" presetSubtype="0" fill="hold" nodeType="withEffect">
                                  <p:stCondLst>
                                    <p:cond delay="225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2" presetClass="entr" presetSubtype="0" fill="hold" nodeType="withEffect">
                                  <p:stCondLst>
                                    <p:cond delay="325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nodeType="withEffect">
                                  <p:stCondLst>
                                    <p:cond delay="425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2" presetClass="entr" presetSubtype="0" fill="hold" nodeType="withEffect">
                                  <p:stCondLst>
                                    <p:cond delay="525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46" grpId="0"/>
      <p:bldP spid="47" grpId="0" animBg="1"/>
      <p:bldP spid="4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Freeform 6810"/>
          <p:cNvSpPr/>
          <p:nvPr/>
        </p:nvSpPr>
        <p:spPr bwMode="auto">
          <a:xfrm>
            <a:off x="3228982" y="3016124"/>
            <a:ext cx="1165036" cy="473609"/>
          </a:xfrm>
          <a:custGeom>
            <a:avLst/>
            <a:gdLst>
              <a:gd name="T0" fmla="*/ 115 w 1166"/>
              <a:gd name="T1" fmla="*/ 445 h 474"/>
              <a:gd name="T2" fmla="*/ 115 w 1166"/>
              <a:gd name="T3" fmla="*/ 168 h 474"/>
              <a:gd name="T4" fmla="*/ 203 w 1166"/>
              <a:gd name="T5" fmla="*/ 168 h 474"/>
              <a:gd name="T6" fmla="*/ 100 w 1166"/>
              <a:gd name="T7" fmla="*/ 0 h 474"/>
              <a:gd name="T8" fmla="*/ 0 w 1166"/>
              <a:gd name="T9" fmla="*/ 168 h 474"/>
              <a:gd name="T10" fmla="*/ 86 w 1166"/>
              <a:gd name="T11" fmla="*/ 168 h 474"/>
              <a:gd name="T12" fmla="*/ 86 w 1166"/>
              <a:gd name="T13" fmla="*/ 474 h 474"/>
              <a:gd name="T14" fmla="*/ 1166 w 1166"/>
              <a:gd name="T15" fmla="*/ 474 h 474"/>
              <a:gd name="T16" fmla="*/ 1166 w 1166"/>
              <a:gd name="T17" fmla="*/ 445 h 474"/>
              <a:gd name="T18" fmla="*/ 115 w 1166"/>
              <a:gd name="T19" fmla="*/ 445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66" h="474">
                <a:moveTo>
                  <a:pt x="115" y="445"/>
                </a:moveTo>
                <a:lnTo>
                  <a:pt x="115" y="168"/>
                </a:lnTo>
                <a:lnTo>
                  <a:pt x="203" y="168"/>
                </a:lnTo>
                <a:lnTo>
                  <a:pt x="100" y="0"/>
                </a:lnTo>
                <a:lnTo>
                  <a:pt x="0" y="168"/>
                </a:lnTo>
                <a:lnTo>
                  <a:pt x="86" y="168"/>
                </a:lnTo>
                <a:lnTo>
                  <a:pt x="86" y="474"/>
                </a:lnTo>
                <a:lnTo>
                  <a:pt x="1166" y="474"/>
                </a:lnTo>
                <a:lnTo>
                  <a:pt x="1166" y="445"/>
                </a:lnTo>
                <a:lnTo>
                  <a:pt x="115" y="44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" name="Freeform 6814"/>
          <p:cNvSpPr/>
          <p:nvPr/>
        </p:nvSpPr>
        <p:spPr bwMode="auto">
          <a:xfrm>
            <a:off x="7829885" y="3017123"/>
            <a:ext cx="1243972" cy="471610"/>
          </a:xfrm>
          <a:custGeom>
            <a:avLst/>
            <a:gdLst>
              <a:gd name="T0" fmla="*/ 1245 w 1245"/>
              <a:gd name="T1" fmla="*/ 165 h 472"/>
              <a:gd name="T2" fmla="*/ 1143 w 1245"/>
              <a:gd name="T3" fmla="*/ 0 h 472"/>
              <a:gd name="T4" fmla="*/ 1043 w 1245"/>
              <a:gd name="T5" fmla="*/ 165 h 472"/>
              <a:gd name="T6" fmla="*/ 1129 w 1245"/>
              <a:gd name="T7" fmla="*/ 165 h 472"/>
              <a:gd name="T8" fmla="*/ 1129 w 1245"/>
              <a:gd name="T9" fmla="*/ 444 h 472"/>
              <a:gd name="T10" fmla="*/ 0 w 1245"/>
              <a:gd name="T11" fmla="*/ 444 h 472"/>
              <a:gd name="T12" fmla="*/ 0 w 1245"/>
              <a:gd name="T13" fmla="*/ 472 h 472"/>
              <a:gd name="T14" fmla="*/ 1157 w 1245"/>
              <a:gd name="T15" fmla="*/ 472 h 472"/>
              <a:gd name="T16" fmla="*/ 1157 w 1245"/>
              <a:gd name="T17" fmla="*/ 165 h 472"/>
              <a:gd name="T18" fmla="*/ 1245 w 1245"/>
              <a:gd name="T19" fmla="*/ 165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45" h="472">
                <a:moveTo>
                  <a:pt x="1245" y="165"/>
                </a:moveTo>
                <a:lnTo>
                  <a:pt x="1143" y="0"/>
                </a:lnTo>
                <a:lnTo>
                  <a:pt x="1043" y="165"/>
                </a:lnTo>
                <a:lnTo>
                  <a:pt x="1129" y="165"/>
                </a:lnTo>
                <a:lnTo>
                  <a:pt x="1129" y="444"/>
                </a:lnTo>
                <a:lnTo>
                  <a:pt x="0" y="444"/>
                </a:lnTo>
                <a:lnTo>
                  <a:pt x="0" y="472"/>
                </a:lnTo>
                <a:lnTo>
                  <a:pt x="1157" y="472"/>
                </a:lnTo>
                <a:lnTo>
                  <a:pt x="1157" y="165"/>
                </a:lnTo>
                <a:lnTo>
                  <a:pt x="1245" y="16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4" name="Freeform 6847"/>
          <p:cNvSpPr/>
          <p:nvPr/>
        </p:nvSpPr>
        <p:spPr bwMode="auto">
          <a:xfrm>
            <a:off x="7241019" y="4703238"/>
            <a:ext cx="478054" cy="226504"/>
          </a:xfrm>
          <a:custGeom>
            <a:avLst/>
            <a:gdLst>
              <a:gd name="T0" fmla="*/ 0 w 439"/>
              <a:gd name="T1" fmla="*/ 88 h 208"/>
              <a:gd name="T2" fmla="*/ 0 w 439"/>
              <a:gd name="T3" fmla="*/ 118 h 208"/>
              <a:gd name="T4" fmla="*/ 273 w 439"/>
              <a:gd name="T5" fmla="*/ 118 h 208"/>
              <a:gd name="T6" fmla="*/ 273 w 439"/>
              <a:gd name="T7" fmla="*/ 208 h 208"/>
              <a:gd name="T8" fmla="*/ 439 w 439"/>
              <a:gd name="T9" fmla="*/ 103 h 208"/>
              <a:gd name="T10" fmla="*/ 273 w 439"/>
              <a:gd name="T11" fmla="*/ 0 h 208"/>
              <a:gd name="T12" fmla="*/ 273 w 439"/>
              <a:gd name="T13" fmla="*/ 88 h 208"/>
              <a:gd name="T14" fmla="*/ 0 w 439"/>
              <a:gd name="T15" fmla="*/ 8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9" h="208">
                <a:moveTo>
                  <a:pt x="0" y="88"/>
                </a:moveTo>
                <a:lnTo>
                  <a:pt x="0" y="118"/>
                </a:lnTo>
                <a:lnTo>
                  <a:pt x="273" y="118"/>
                </a:lnTo>
                <a:lnTo>
                  <a:pt x="273" y="208"/>
                </a:lnTo>
                <a:lnTo>
                  <a:pt x="439" y="103"/>
                </a:lnTo>
                <a:lnTo>
                  <a:pt x="273" y="0"/>
                </a:lnTo>
                <a:lnTo>
                  <a:pt x="273" y="88"/>
                </a:lnTo>
                <a:lnTo>
                  <a:pt x="0" y="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5" name="Freeform 6851"/>
          <p:cNvSpPr/>
          <p:nvPr/>
        </p:nvSpPr>
        <p:spPr bwMode="auto">
          <a:xfrm>
            <a:off x="4426820" y="4703238"/>
            <a:ext cx="478054" cy="226504"/>
          </a:xfrm>
          <a:custGeom>
            <a:avLst/>
            <a:gdLst>
              <a:gd name="T0" fmla="*/ 439 w 439"/>
              <a:gd name="T1" fmla="*/ 88 h 208"/>
              <a:gd name="T2" fmla="*/ 439 w 439"/>
              <a:gd name="T3" fmla="*/ 118 h 208"/>
              <a:gd name="T4" fmla="*/ 165 w 439"/>
              <a:gd name="T5" fmla="*/ 118 h 208"/>
              <a:gd name="T6" fmla="*/ 165 w 439"/>
              <a:gd name="T7" fmla="*/ 208 h 208"/>
              <a:gd name="T8" fmla="*/ 0 w 439"/>
              <a:gd name="T9" fmla="*/ 103 h 208"/>
              <a:gd name="T10" fmla="*/ 165 w 439"/>
              <a:gd name="T11" fmla="*/ 0 h 208"/>
              <a:gd name="T12" fmla="*/ 165 w 439"/>
              <a:gd name="T13" fmla="*/ 88 h 208"/>
              <a:gd name="T14" fmla="*/ 439 w 439"/>
              <a:gd name="T15" fmla="*/ 88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9" h="208">
                <a:moveTo>
                  <a:pt x="439" y="88"/>
                </a:moveTo>
                <a:lnTo>
                  <a:pt x="439" y="118"/>
                </a:lnTo>
                <a:lnTo>
                  <a:pt x="165" y="118"/>
                </a:lnTo>
                <a:lnTo>
                  <a:pt x="165" y="208"/>
                </a:lnTo>
                <a:lnTo>
                  <a:pt x="0" y="103"/>
                </a:lnTo>
                <a:lnTo>
                  <a:pt x="165" y="0"/>
                </a:lnTo>
                <a:lnTo>
                  <a:pt x="165" y="88"/>
                </a:lnTo>
                <a:lnTo>
                  <a:pt x="439" y="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388600" y="2157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  <p:grpSp>
        <p:nvGrpSpPr>
          <p:cNvPr id="17" name="Group 3"/>
          <p:cNvGrpSpPr/>
          <p:nvPr/>
        </p:nvGrpSpPr>
        <p:grpSpPr>
          <a:xfrm>
            <a:off x="4754985" y="2153427"/>
            <a:ext cx="2697136" cy="3526769"/>
            <a:chOff x="4754985" y="2153427"/>
            <a:chExt cx="2697136" cy="3526769"/>
          </a:xfrm>
        </p:grpSpPr>
        <p:sp>
          <p:nvSpPr>
            <p:cNvPr id="18" name="Freeform 78"/>
            <p:cNvSpPr/>
            <p:nvPr/>
          </p:nvSpPr>
          <p:spPr bwMode="auto">
            <a:xfrm>
              <a:off x="4807460" y="3896065"/>
              <a:ext cx="1295253" cy="1784131"/>
            </a:xfrm>
            <a:custGeom>
              <a:avLst/>
              <a:gdLst>
                <a:gd name="connsiteX0" fmla="*/ 1295252 w 1295253"/>
                <a:gd name="connsiteY0" fmla="*/ 0 h 1784131"/>
                <a:gd name="connsiteX1" fmla="*/ 1295252 w 1295253"/>
                <a:gd name="connsiteY1" fmla="*/ 3485 h 1784131"/>
                <a:gd name="connsiteX2" fmla="*/ 1295252 w 1295253"/>
                <a:gd name="connsiteY2" fmla="*/ 9020 h 1784131"/>
                <a:gd name="connsiteX3" fmla="*/ 1295253 w 1295253"/>
                <a:gd name="connsiteY3" fmla="*/ 9020 h 1784131"/>
                <a:gd name="connsiteX4" fmla="*/ 1295253 w 1295253"/>
                <a:gd name="connsiteY4" fmla="*/ 1784130 h 1784131"/>
                <a:gd name="connsiteX5" fmla="*/ 1295252 w 1295253"/>
                <a:gd name="connsiteY5" fmla="*/ 1784129 h 1784131"/>
                <a:gd name="connsiteX6" fmla="*/ 1295252 w 1295253"/>
                <a:gd name="connsiteY6" fmla="*/ 1784131 h 1784131"/>
                <a:gd name="connsiteX7" fmla="*/ 1289916 w 1295253"/>
                <a:gd name="connsiteY7" fmla="*/ 1779839 h 1784131"/>
                <a:gd name="connsiteX8" fmla="*/ 1289264 w 1295253"/>
                <a:gd name="connsiteY8" fmla="*/ 1779305 h 1784131"/>
                <a:gd name="connsiteX9" fmla="*/ 1285709 w 1295253"/>
                <a:gd name="connsiteY9" fmla="*/ 1776442 h 1784131"/>
                <a:gd name="connsiteX10" fmla="*/ 1278981 w 1295253"/>
                <a:gd name="connsiteY10" fmla="*/ 1770899 h 1784131"/>
                <a:gd name="connsiteX11" fmla="*/ 1274454 w 1295253"/>
                <a:gd name="connsiteY11" fmla="*/ 1767198 h 1784131"/>
                <a:gd name="connsiteX12" fmla="*/ 1271339 w 1295253"/>
                <a:gd name="connsiteY12" fmla="*/ 1764603 h 1784131"/>
                <a:gd name="connsiteX13" fmla="*/ 1258397 w 1295253"/>
                <a:gd name="connsiteY13" fmla="*/ 1753940 h 1784131"/>
                <a:gd name="connsiteX14" fmla="*/ 924699 w 1295253"/>
                <a:gd name="connsiteY14" fmla="*/ 1448778 h 1784131"/>
                <a:gd name="connsiteX15" fmla="*/ 885343 w 1295253"/>
                <a:gd name="connsiteY15" fmla="*/ 1408842 h 1784131"/>
                <a:gd name="connsiteX16" fmla="*/ 884367 w 1295253"/>
                <a:gd name="connsiteY16" fmla="*/ 1407885 h 1784131"/>
                <a:gd name="connsiteX17" fmla="*/ 883417 w 1295253"/>
                <a:gd name="connsiteY17" fmla="*/ 1406888 h 1784131"/>
                <a:gd name="connsiteX18" fmla="*/ 832405 w 1295253"/>
                <a:gd name="connsiteY18" fmla="*/ 1355125 h 1784131"/>
                <a:gd name="connsiteX19" fmla="*/ 794341 w 1295253"/>
                <a:gd name="connsiteY19" fmla="*/ 1313361 h 1784131"/>
                <a:gd name="connsiteX20" fmla="*/ 742842 w 1295253"/>
                <a:gd name="connsiteY20" fmla="*/ 1259289 h 1784131"/>
                <a:gd name="connsiteX21" fmla="*/ 685733 w 1295253"/>
                <a:gd name="connsiteY21" fmla="*/ 1194198 h 1784131"/>
                <a:gd name="connsiteX22" fmla="*/ 638119 w 1295253"/>
                <a:gd name="connsiteY22" fmla="*/ 1141956 h 1784131"/>
                <a:gd name="connsiteX23" fmla="*/ 619297 w 1295253"/>
                <a:gd name="connsiteY23" fmla="*/ 1118475 h 1784131"/>
                <a:gd name="connsiteX24" fmla="*/ 596804 w 1295253"/>
                <a:gd name="connsiteY24" fmla="*/ 1092837 h 1784131"/>
                <a:gd name="connsiteX25" fmla="*/ 452796 w 1295253"/>
                <a:gd name="connsiteY25" fmla="*/ 911354 h 1784131"/>
                <a:gd name="connsiteX26" fmla="*/ 453050 w 1295253"/>
                <a:gd name="connsiteY26" fmla="*/ 911076 h 1784131"/>
                <a:gd name="connsiteX27" fmla="*/ 444115 w 1295253"/>
                <a:gd name="connsiteY27" fmla="*/ 899929 h 1784131"/>
                <a:gd name="connsiteX28" fmla="*/ 120377 w 1295253"/>
                <a:gd name="connsiteY28" fmla="*/ 356324 h 1784131"/>
                <a:gd name="connsiteX29" fmla="*/ 0 w 1295253"/>
                <a:gd name="connsiteY29" fmla="*/ 9020 h 1784131"/>
                <a:gd name="connsiteX30" fmla="*/ 1286485 w 1295253"/>
                <a:gd name="connsiteY30" fmla="*/ 9020 h 178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95253" h="1784131">
                  <a:moveTo>
                    <a:pt x="1295252" y="0"/>
                  </a:moveTo>
                  <a:cubicBezTo>
                    <a:pt x="1295252" y="0"/>
                    <a:pt x="1295252" y="0"/>
                    <a:pt x="1295252" y="3485"/>
                  </a:cubicBezTo>
                  <a:lnTo>
                    <a:pt x="1295252" y="9020"/>
                  </a:lnTo>
                  <a:lnTo>
                    <a:pt x="1295253" y="9020"/>
                  </a:lnTo>
                  <a:cubicBezTo>
                    <a:pt x="1295253" y="9020"/>
                    <a:pt x="1295253" y="9020"/>
                    <a:pt x="1295253" y="1784130"/>
                  </a:cubicBezTo>
                  <a:lnTo>
                    <a:pt x="1295252" y="1784129"/>
                  </a:lnTo>
                  <a:lnTo>
                    <a:pt x="1295252" y="1784131"/>
                  </a:lnTo>
                  <a:cubicBezTo>
                    <a:pt x="1295252" y="1784131"/>
                    <a:pt x="1293428" y="1782681"/>
                    <a:pt x="1289916" y="1779839"/>
                  </a:cubicBezTo>
                  <a:lnTo>
                    <a:pt x="1289264" y="1779305"/>
                  </a:lnTo>
                  <a:lnTo>
                    <a:pt x="1285709" y="1776442"/>
                  </a:lnTo>
                  <a:lnTo>
                    <a:pt x="1278981" y="1770899"/>
                  </a:lnTo>
                  <a:lnTo>
                    <a:pt x="1274454" y="1767198"/>
                  </a:lnTo>
                  <a:lnTo>
                    <a:pt x="1271339" y="1764603"/>
                  </a:lnTo>
                  <a:lnTo>
                    <a:pt x="1258397" y="1753940"/>
                  </a:lnTo>
                  <a:cubicBezTo>
                    <a:pt x="1199173" y="1704561"/>
                    <a:pt x="1074176" y="1596976"/>
                    <a:pt x="924699" y="1448778"/>
                  </a:cubicBezTo>
                  <a:lnTo>
                    <a:pt x="885343" y="1408842"/>
                  </a:lnTo>
                  <a:lnTo>
                    <a:pt x="884367" y="1407885"/>
                  </a:lnTo>
                  <a:lnTo>
                    <a:pt x="883417" y="1406888"/>
                  </a:lnTo>
                  <a:lnTo>
                    <a:pt x="832405" y="1355125"/>
                  </a:lnTo>
                  <a:lnTo>
                    <a:pt x="794341" y="1313361"/>
                  </a:lnTo>
                  <a:lnTo>
                    <a:pt x="742842" y="1259289"/>
                  </a:lnTo>
                  <a:lnTo>
                    <a:pt x="685733" y="1194198"/>
                  </a:lnTo>
                  <a:lnTo>
                    <a:pt x="638119" y="1141956"/>
                  </a:lnTo>
                  <a:lnTo>
                    <a:pt x="619297" y="1118475"/>
                  </a:lnTo>
                  <a:lnTo>
                    <a:pt x="596804" y="1092837"/>
                  </a:lnTo>
                  <a:cubicBezTo>
                    <a:pt x="548099" y="1034691"/>
                    <a:pt x="499733" y="974039"/>
                    <a:pt x="452796" y="911354"/>
                  </a:cubicBezTo>
                  <a:lnTo>
                    <a:pt x="453050" y="911076"/>
                  </a:lnTo>
                  <a:lnTo>
                    <a:pt x="444115" y="899929"/>
                  </a:lnTo>
                  <a:cubicBezTo>
                    <a:pt x="318397" y="730460"/>
                    <a:pt x="203437" y="546256"/>
                    <a:pt x="120377" y="356324"/>
                  </a:cubicBezTo>
                  <a:cubicBezTo>
                    <a:pt x="67411" y="235733"/>
                    <a:pt x="26483" y="119965"/>
                    <a:pt x="0" y="9020"/>
                  </a:cubicBezTo>
                  <a:lnTo>
                    <a:pt x="1286485" y="90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19" name="Freeform 73"/>
            <p:cNvSpPr/>
            <p:nvPr/>
          </p:nvSpPr>
          <p:spPr bwMode="auto">
            <a:xfrm>
              <a:off x="4754985" y="2153427"/>
              <a:ext cx="1347728" cy="2132297"/>
            </a:xfrm>
            <a:custGeom>
              <a:avLst/>
              <a:gdLst>
                <a:gd name="connsiteX0" fmla="*/ 1345319 w 1347728"/>
                <a:gd name="connsiteY0" fmla="*/ 0 h 2132297"/>
                <a:gd name="connsiteX1" fmla="*/ 1347727 w 1347728"/>
                <a:gd name="connsiteY1" fmla="*/ 0 h 2132297"/>
                <a:gd name="connsiteX2" fmla="*/ 1347728 w 1347728"/>
                <a:gd name="connsiteY2" fmla="*/ 0 h 2132297"/>
                <a:gd name="connsiteX3" fmla="*/ 1347728 w 1347728"/>
                <a:gd name="connsiteY3" fmla="*/ 1730011 h 2132297"/>
                <a:gd name="connsiteX4" fmla="*/ 1347727 w 1347728"/>
                <a:gd name="connsiteY4" fmla="*/ 1730010 h 2132297"/>
                <a:gd name="connsiteX5" fmla="*/ 1347727 w 1347728"/>
                <a:gd name="connsiteY5" fmla="*/ 1751616 h 2132297"/>
                <a:gd name="connsiteX6" fmla="*/ 967215 w 1347728"/>
                <a:gd name="connsiteY6" fmla="*/ 1751616 h 2132297"/>
                <a:gd name="connsiteX7" fmla="*/ 1000931 w 1347728"/>
                <a:gd name="connsiteY7" fmla="*/ 1876903 h 2132297"/>
                <a:gd name="connsiteX8" fmla="*/ 745651 w 1347728"/>
                <a:gd name="connsiteY8" fmla="*/ 2132297 h 2132297"/>
                <a:gd name="connsiteX9" fmla="*/ 487962 w 1347728"/>
                <a:gd name="connsiteY9" fmla="*/ 1876903 h 2132297"/>
                <a:gd name="connsiteX10" fmla="*/ 521679 w 1347728"/>
                <a:gd name="connsiteY10" fmla="*/ 1751616 h 2132297"/>
                <a:gd name="connsiteX11" fmla="*/ 52059 w 1347728"/>
                <a:gd name="connsiteY11" fmla="*/ 1751616 h 2132297"/>
                <a:gd name="connsiteX12" fmla="*/ 112996 w 1347728"/>
                <a:gd name="connsiteY12" fmla="*/ 800807 h 2132297"/>
                <a:gd name="connsiteX13" fmla="*/ 157046 w 1347728"/>
                <a:gd name="connsiteY13" fmla="*/ 714666 h 2132297"/>
                <a:gd name="connsiteX14" fmla="*/ 155301 w 1347728"/>
                <a:gd name="connsiteY14" fmla="*/ 713208 h 2132297"/>
                <a:gd name="connsiteX15" fmla="*/ 169790 w 1347728"/>
                <a:gd name="connsiteY15" fmla="*/ 689745 h 2132297"/>
                <a:gd name="connsiteX16" fmla="*/ 190574 w 1347728"/>
                <a:gd name="connsiteY16" fmla="*/ 649101 h 2132297"/>
                <a:gd name="connsiteX17" fmla="*/ 244285 w 1347728"/>
                <a:gd name="connsiteY17" fmla="*/ 569107 h 2132297"/>
                <a:gd name="connsiteX18" fmla="*/ 256477 w 1347728"/>
                <a:gd name="connsiteY18" fmla="*/ 549363 h 2132297"/>
                <a:gd name="connsiteX19" fmla="*/ 262751 w 1347728"/>
                <a:gd name="connsiteY19" fmla="*/ 541603 h 2132297"/>
                <a:gd name="connsiteX20" fmla="*/ 283562 w 1347728"/>
                <a:gd name="connsiteY20" fmla="*/ 510609 h 2132297"/>
                <a:gd name="connsiteX21" fmla="*/ 383607 w 1347728"/>
                <a:gd name="connsiteY21" fmla="*/ 392148 h 2132297"/>
                <a:gd name="connsiteX22" fmla="*/ 388969 w 1347728"/>
                <a:gd name="connsiteY22" fmla="*/ 385518 h 2132297"/>
                <a:gd name="connsiteX23" fmla="*/ 1345319 w 1347728"/>
                <a:gd name="connsiteY23" fmla="*/ 0 h 2132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47728" h="2132297">
                  <a:moveTo>
                    <a:pt x="1345319" y="0"/>
                  </a:moveTo>
                  <a:cubicBezTo>
                    <a:pt x="1345319" y="0"/>
                    <a:pt x="1345319" y="0"/>
                    <a:pt x="1347727" y="0"/>
                  </a:cubicBezTo>
                  <a:lnTo>
                    <a:pt x="1347728" y="0"/>
                  </a:lnTo>
                  <a:cubicBezTo>
                    <a:pt x="1347728" y="0"/>
                    <a:pt x="1347728" y="0"/>
                    <a:pt x="1347728" y="1730011"/>
                  </a:cubicBezTo>
                  <a:lnTo>
                    <a:pt x="1347727" y="1730010"/>
                  </a:lnTo>
                  <a:lnTo>
                    <a:pt x="1347727" y="1751616"/>
                  </a:lnTo>
                  <a:cubicBezTo>
                    <a:pt x="1347727" y="1751616"/>
                    <a:pt x="1347727" y="1751616"/>
                    <a:pt x="967215" y="1751616"/>
                  </a:cubicBezTo>
                  <a:cubicBezTo>
                    <a:pt x="988890" y="1790166"/>
                    <a:pt x="1000931" y="1831125"/>
                    <a:pt x="1000931" y="1876903"/>
                  </a:cubicBezTo>
                  <a:cubicBezTo>
                    <a:pt x="1000931" y="2019057"/>
                    <a:pt x="885333" y="2132297"/>
                    <a:pt x="745651" y="2132297"/>
                  </a:cubicBezTo>
                  <a:cubicBezTo>
                    <a:pt x="603561" y="2132297"/>
                    <a:pt x="487962" y="2019057"/>
                    <a:pt x="487962" y="1876903"/>
                  </a:cubicBezTo>
                  <a:cubicBezTo>
                    <a:pt x="487962" y="1831125"/>
                    <a:pt x="500004" y="1790166"/>
                    <a:pt x="521679" y="1751616"/>
                  </a:cubicBezTo>
                  <a:cubicBezTo>
                    <a:pt x="521679" y="1751616"/>
                    <a:pt x="521679" y="1751616"/>
                    <a:pt x="52059" y="1751616"/>
                  </a:cubicBezTo>
                  <a:cubicBezTo>
                    <a:pt x="-41263" y="1382680"/>
                    <a:pt x="-1940" y="1064568"/>
                    <a:pt x="112996" y="800807"/>
                  </a:cubicBezTo>
                  <a:lnTo>
                    <a:pt x="157046" y="714666"/>
                  </a:lnTo>
                  <a:lnTo>
                    <a:pt x="155301" y="713208"/>
                  </a:lnTo>
                  <a:lnTo>
                    <a:pt x="169790" y="689745"/>
                  </a:lnTo>
                  <a:lnTo>
                    <a:pt x="190574" y="649101"/>
                  </a:lnTo>
                  <a:lnTo>
                    <a:pt x="244285" y="569107"/>
                  </a:lnTo>
                  <a:lnTo>
                    <a:pt x="256477" y="549363"/>
                  </a:lnTo>
                  <a:lnTo>
                    <a:pt x="262751" y="541603"/>
                  </a:lnTo>
                  <a:lnTo>
                    <a:pt x="283562" y="510609"/>
                  </a:lnTo>
                  <a:lnTo>
                    <a:pt x="383607" y="392148"/>
                  </a:lnTo>
                  <a:lnTo>
                    <a:pt x="388969" y="385518"/>
                  </a:lnTo>
                  <a:cubicBezTo>
                    <a:pt x="728630" y="26504"/>
                    <a:pt x="1212827" y="0"/>
                    <a:pt x="1345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20" name="Freeform 74"/>
            <p:cNvSpPr/>
            <p:nvPr/>
          </p:nvSpPr>
          <p:spPr bwMode="auto">
            <a:xfrm>
              <a:off x="5718466" y="2153427"/>
              <a:ext cx="1733655" cy="1751659"/>
            </a:xfrm>
            <a:custGeom>
              <a:avLst/>
              <a:gdLst>
                <a:gd name="connsiteX0" fmla="*/ 384247 w 1733655"/>
                <a:gd name="connsiteY0" fmla="*/ 0 h 1751659"/>
                <a:gd name="connsiteX1" fmla="*/ 386659 w 1733655"/>
                <a:gd name="connsiteY1" fmla="*/ 0 h 1751659"/>
                <a:gd name="connsiteX2" fmla="*/ 1343949 w 1733655"/>
                <a:gd name="connsiteY2" fmla="*/ 385510 h 1751659"/>
                <a:gd name="connsiteX3" fmla="*/ 1733564 w 1733655"/>
                <a:gd name="connsiteY3" fmla="*/ 1333547 h 1751659"/>
                <a:gd name="connsiteX4" fmla="*/ 1733559 w 1733655"/>
                <a:gd name="connsiteY4" fmla="*/ 1333647 h 1751659"/>
                <a:gd name="connsiteX5" fmla="*/ 1733564 w 1733655"/>
                <a:gd name="connsiteY5" fmla="*/ 1333718 h 1751659"/>
                <a:gd name="connsiteX6" fmla="*/ 1681533 w 1733655"/>
                <a:gd name="connsiteY6" fmla="*/ 1751659 h 1751659"/>
                <a:gd name="connsiteX7" fmla="*/ 1678999 w 1733655"/>
                <a:gd name="connsiteY7" fmla="*/ 1751659 h 1751659"/>
                <a:gd name="connsiteX8" fmla="*/ 1672981 w 1733655"/>
                <a:gd name="connsiteY8" fmla="*/ 1751659 h 1751659"/>
                <a:gd name="connsiteX9" fmla="*/ 1661263 w 1733655"/>
                <a:gd name="connsiteY9" fmla="*/ 1751659 h 1751659"/>
                <a:gd name="connsiteX10" fmla="*/ 1641943 w 1733655"/>
                <a:gd name="connsiteY10" fmla="*/ 1751659 h 1751659"/>
                <a:gd name="connsiteX11" fmla="*/ 1613121 w 1733655"/>
                <a:gd name="connsiteY11" fmla="*/ 1751659 h 1751659"/>
                <a:gd name="connsiteX12" fmla="*/ 1572898 w 1733655"/>
                <a:gd name="connsiteY12" fmla="*/ 1751659 h 1751659"/>
                <a:gd name="connsiteX13" fmla="*/ 1519372 w 1733655"/>
                <a:gd name="connsiteY13" fmla="*/ 1751659 h 1751659"/>
                <a:gd name="connsiteX14" fmla="*/ 1450644 w 1733655"/>
                <a:gd name="connsiteY14" fmla="*/ 1751659 h 1751659"/>
                <a:gd name="connsiteX15" fmla="*/ 1364813 w 1733655"/>
                <a:gd name="connsiteY15" fmla="*/ 1751659 h 1751659"/>
                <a:gd name="connsiteX16" fmla="*/ 1259978 w 1733655"/>
                <a:gd name="connsiteY16" fmla="*/ 1751659 h 1751659"/>
                <a:gd name="connsiteX17" fmla="*/ 1134240 w 1733655"/>
                <a:gd name="connsiteY17" fmla="*/ 1751659 h 1751659"/>
                <a:gd name="connsiteX18" fmla="*/ 985699 w 1733655"/>
                <a:gd name="connsiteY18" fmla="*/ 1751659 h 1751659"/>
                <a:gd name="connsiteX19" fmla="*/ 812453 w 1733655"/>
                <a:gd name="connsiteY19" fmla="*/ 1751659 h 1751659"/>
                <a:gd name="connsiteX20" fmla="*/ 612602 w 1733655"/>
                <a:gd name="connsiteY20" fmla="*/ 1751659 h 1751659"/>
                <a:gd name="connsiteX21" fmla="*/ 502107 w 1733655"/>
                <a:gd name="connsiteY21" fmla="*/ 1751659 h 1751659"/>
                <a:gd name="connsiteX22" fmla="*/ 384247 w 1733655"/>
                <a:gd name="connsiteY22" fmla="*/ 1751659 h 1751659"/>
                <a:gd name="connsiteX23" fmla="*/ 384247 w 1733655"/>
                <a:gd name="connsiteY23" fmla="*/ 1101255 h 1751659"/>
                <a:gd name="connsiteX24" fmla="*/ 384247 w 1733655"/>
                <a:gd name="connsiteY24" fmla="*/ 1031687 h 1751659"/>
                <a:gd name="connsiteX25" fmla="*/ 354623 w 1733655"/>
                <a:gd name="connsiteY25" fmla="*/ 1047823 h 1751659"/>
                <a:gd name="connsiteX26" fmla="*/ 255263 w 1733655"/>
                <a:gd name="connsiteY26" fmla="*/ 1067954 h 1751659"/>
                <a:gd name="connsiteX27" fmla="*/ 0 w 1733655"/>
                <a:gd name="connsiteY27" fmla="*/ 811789 h 1751659"/>
                <a:gd name="connsiteX28" fmla="*/ 255263 w 1733655"/>
                <a:gd name="connsiteY28" fmla="*/ 555624 h 1751659"/>
                <a:gd name="connsiteX29" fmla="*/ 354623 w 1733655"/>
                <a:gd name="connsiteY29" fmla="*/ 575755 h 1751659"/>
                <a:gd name="connsiteX30" fmla="*/ 384247 w 1733655"/>
                <a:gd name="connsiteY30" fmla="*/ 591891 h 1751659"/>
                <a:gd name="connsiteX31" fmla="*/ 384247 w 1733655"/>
                <a:gd name="connsiteY31" fmla="*/ 578184 h 1751659"/>
                <a:gd name="connsiteX32" fmla="*/ 384247 w 1733655"/>
                <a:gd name="connsiteY32" fmla="*/ 0 h 1751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33655" h="1751659">
                  <a:moveTo>
                    <a:pt x="384247" y="0"/>
                  </a:moveTo>
                  <a:cubicBezTo>
                    <a:pt x="384247" y="0"/>
                    <a:pt x="384247" y="0"/>
                    <a:pt x="386659" y="0"/>
                  </a:cubicBezTo>
                  <a:cubicBezTo>
                    <a:pt x="519281" y="0"/>
                    <a:pt x="1003954" y="26504"/>
                    <a:pt x="1343949" y="385510"/>
                  </a:cubicBezTo>
                  <a:cubicBezTo>
                    <a:pt x="1566393" y="622237"/>
                    <a:pt x="1729156" y="940282"/>
                    <a:pt x="1733564" y="1333547"/>
                  </a:cubicBezTo>
                  <a:lnTo>
                    <a:pt x="1733559" y="1333647"/>
                  </a:lnTo>
                  <a:lnTo>
                    <a:pt x="1733564" y="1333718"/>
                  </a:lnTo>
                  <a:cubicBezTo>
                    <a:pt x="1735034" y="1464753"/>
                    <a:pt x="1718908" y="1604142"/>
                    <a:pt x="1681533" y="1751659"/>
                  </a:cubicBezTo>
                  <a:lnTo>
                    <a:pt x="1678999" y="1751659"/>
                  </a:lnTo>
                  <a:lnTo>
                    <a:pt x="1672981" y="1751659"/>
                  </a:lnTo>
                  <a:lnTo>
                    <a:pt x="1661263" y="1751659"/>
                  </a:lnTo>
                  <a:lnTo>
                    <a:pt x="1641943" y="1751659"/>
                  </a:lnTo>
                  <a:lnTo>
                    <a:pt x="1613121" y="1751659"/>
                  </a:lnTo>
                  <a:lnTo>
                    <a:pt x="1572898" y="1751659"/>
                  </a:lnTo>
                  <a:lnTo>
                    <a:pt x="1519372" y="1751659"/>
                  </a:lnTo>
                  <a:lnTo>
                    <a:pt x="1450644" y="1751659"/>
                  </a:lnTo>
                  <a:lnTo>
                    <a:pt x="1364813" y="1751659"/>
                  </a:lnTo>
                  <a:lnTo>
                    <a:pt x="1259978" y="1751659"/>
                  </a:lnTo>
                  <a:lnTo>
                    <a:pt x="1134240" y="1751659"/>
                  </a:lnTo>
                  <a:lnTo>
                    <a:pt x="985699" y="1751659"/>
                  </a:lnTo>
                  <a:lnTo>
                    <a:pt x="812453" y="1751659"/>
                  </a:lnTo>
                  <a:lnTo>
                    <a:pt x="612602" y="1751659"/>
                  </a:lnTo>
                  <a:lnTo>
                    <a:pt x="502107" y="1751659"/>
                  </a:lnTo>
                  <a:lnTo>
                    <a:pt x="384247" y="1751659"/>
                  </a:lnTo>
                  <a:cubicBezTo>
                    <a:pt x="384247" y="1751659"/>
                    <a:pt x="384247" y="1751659"/>
                    <a:pt x="384247" y="1101255"/>
                  </a:cubicBezTo>
                  <a:lnTo>
                    <a:pt x="384247" y="1031687"/>
                  </a:lnTo>
                  <a:lnTo>
                    <a:pt x="354623" y="1047823"/>
                  </a:lnTo>
                  <a:cubicBezTo>
                    <a:pt x="324083" y="1060786"/>
                    <a:pt x="290507" y="1067954"/>
                    <a:pt x="255263" y="1067954"/>
                  </a:cubicBezTo>
                  <a:cubicBezTo>
                    <a:pt x="114285" y="1067954"/>
                    <a:pt x="0" y="953265"/>
                    <a:pt x="0" y="811789"/>
                  </a:cubicBezTo>
                  <a:cubicBezTo>
                    <a:pt x="0" y="670313"/>
                    <a:pt x="114285" y="555624"/>
                    <a:pt x="255263" y="555624"/>
                  </a:cubicBezTo>
                  <a:cubicBezTo>
                    <a:pt x="290507" y="555624"/>
                    <a:pt x="324083" y="562792"/>
                    <a:pt x="354623" y="575755"/>
                  </a:cubicBezTo>
                  <a:lnTo>
                    <a:pt x="384247" y="591891"/>
                  </a:lnTo>
                  <a:lnTo>
                    <a:pt x="384247" y="578184"/>
                  </a:lnTo>
                  <a:cubicBezTo>
                    <a:pt x="384247" y="410545"/>
                    <a:pt x="384247" y="218958"/>
                    <a:pt x="384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21" name="Freeform 76"/>
            <p:cNvSpPr>
              <a:spLocks noChangeArrowheads="1"/>
            </p:cNvSpPr>
            <p:nvPr/>
          </p:nvSpPr>
          <p:spPr bwMode="auto">
            <a:xfrm>
              <a:off x="6102713" y="3524446"/>
              <a:ext cx="1297057" cy="2155748"/>
            </a:xfrm>
            <a:custGeom>
              <a:avLst/>
              <a:gdLst>
                <a:gd name="connsiteX0" fmla="*/ 718884 w 1297057"/>
                <a:gd name="connsiteY0" fmla="*/ 0 h 2155748"/>
                <a:gd name="connsiteX1" fmla="*/ 974147 w 1297057"/>
                <a:gd name="connsiteY1" fmla="*/ 257067 h 2155748"/>
                <a:gd name="connsiteX2" fmla="*/ 954087 w 1297057"/>
                <a:gd name="connsiteY2" fmla="*/ 357129 h 2155748"/>
                <a:gd name="connsiteX3" fmla="*/ 941417 w 1297057"/>
                <a:gd name="connsiteY3" fmla="*/ 380638 h 2155748"/>
                <a:gd name="connsiteX4" fmla="*/ 1297057 w 1297057"/>
                <a:gd name="connsiteY4" fmla="*/ 380638 h 2155748"/>
                <a:gd name="connsiteX5" fmla="*/ 1176513 w 1297057"/>
                <a:gd name="connsiteY5" fmla="*/ 727942 h 2155748"/>
                <a:gd name="connsiteX6" fmla="*/ 949971 w 1297057"/>
                <a:gd name="connsiteY6" fmla="*/ 1133281 h 2155748"/>
                <a:gd name="connsiteX7" fmla="*/ 899582 w 1297057"/>
                <a:gd name="connsiteY7" fmla="*/ 1204736 h 2155748"/>
                <a:gd name="connsiteX8" fmla="*/ 900183 w 1297057"/>
                <a:gd name="connsiteY8" fmla="*/ 1205486 h 2155748"/>
                <a:gd name="connsiteX9" fmla="*/ 888296 w 1297057"/>
                <a:gd name="connsiteY9" fmla="*/ 1220740 h 2155748"/>
                <a:gd name="connsiteX10" fmla="*/ 860122 w 1297057"/>
                <a:gd name="connsiteY10" fmla="*/ 1260694 h 2155748"/>
                <a:gd name="connsiteX11" fmla="*/ 0 w 1297057"/>
                <a:gd name="connsiteY11" fmla="*/ 2155748 h 2155748"/>
                <a:gd name="connsiteX12" fmla="*/ 0 w 1297057"/>
                <a:gd name="connsiteY12" fmla="*/ 380638 h 2155748"/>
                <a:gd name="connsiteX13" fmla="*/ 496352 w 1297057"/>
                <a:gd name="connsiteY13" fmla="*/ 380638 h 2155748"/>
                <a:gd name="connsiteX14" fmla="*/ 483681 w 1297057"/>
                <a:gd name="connsiteY14" fmla="*/ 357129 h 2155748"/>
                <a:gd name="connsiteX15" fmla="*/ 463621 w 1297057"/>
                <a:gd name="connsiteY15" fmla="*/ 257067 h 2155748"/>
                <a:gd name="connsiteX16" fmla="*/ 718884 w 1297057"/>
                <a:gd name="connsiteY16" fmla="*/ 0 h 215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97057" h="2155748">
                  <a:moveTo>
                    <a:pt x="718884" y="0"/>
                  </a:moveTo>
                  <a:cubicBezTo>
                    <a:pt x="859862" y="0"/>
                    <a:pt x="974147" y="115093"/>
                    <a:pt x="974147" y="257067"/>
                  </a:cubicBezTo>
                  <a:cubicBezTo>
                    <a:pt x="974147" y="292561"/>
                    <a:pt x="967004" y="326374"/>
                    <a:pt x="954087" y="357129"/>
                  </a:cubicBezTo>
                  <a:lnTo>
                    <a:pt x="941417" y="380638"/>
                  </a:lnTo>
                  <a:lnTo>
                    <a:pt x="1297057" y="380638"/>
                  </a:lnTo>
                  <a:cubicBezTo>
                    <a:pt x="1270537" y="491583"/>
                    <a:pt x="1229552" y="607351"/>
                    <a:pt x="1176513" y="727942"/>
                  </a:cubicBezTo>
                  <a:cubicBezTo>
                    <a:pt x="1115487" y="867226"/>
                    <a:pt x="1037171" y="1003541"/>
                    <a:pt x="949971" y="1133281"/>
                  </a:cubicBezTo>
                  <a:lnTo>
                    <a:pt x="899582" y="1204736"/>
                  </a:lnTo>
                  <a:lnTo>
                    <a:pt x="900183" y="1205486"/>
                  </a:lnTo>
                  <a:lnTo>
                    <a:pt x="888296" y="1220740"/>
                  </a:lnTo>
                  <a:lnTo>
                    <a:pt x="860122" y="1260694"/>
                  </a:lnTo>
                  <a:cubicBezTo>
                    <a:pt x="491369" y="1760509"/>
                    <a:pt x="25314" y="2135851"/>
                    <a:pt x="0" y="2155748"/>
                  </a:cubicBezTo>
                  <a:cubicBezTo>
                    <a:pt x="0" y="2155748"/>
                    <a:pt x="0" y="2155748"/>
                    <a:pt x="0" y="380638"/>
                  </a:cubicBezTo>
                  <a:lnTo>
                    <a:pt x="496352" y="380638"/>
                  </a:lnTo>
                  <a:lnTo>
                    <a:pt x="483681" y="357129"/>
                  </a:lnTo>
                  <a:cubicBezTo>
                    <a:pt x="470764" y="326374"/>
                    <a:pt x="463621" y="292561"/>
                    <a:pt x="463621" y="257067"/>
                  </a:cubicBezTo>
                  <a:cubicBezTo>
                    <a:pt x="463621" y="115093"/>
                    <a:pt x="577906" y="0"/>
                    <a:pt x="7188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22" name="Oval 6838"/>
            <p:cNvSpPr>
              <a:spLocks noChangeArrowheads="1"/>
            </p:cNvSpPr>
            <p:nvPr/>
          </p:nvSpPr>
          <p:spPr bwMode="auto">
            <a:xfrm>
              <a:off x="5952983" y="4577968"/>
              <a:ext cx="512329" cy="5141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79"/>
            <p:cNvSpPr>
              <a:spLocks noEditPoints="1"/>
            </p:cNvSpPr>
            <p:nvPr/>
          </p:nvSpPr>
          <p:spPr bwMode="auto">
            <a:xfrm>
              <a:off x="5189646" y="3032562"/>
              <a:ext cx="374026" cy="374026"/>
            </a:xfrm>
            <a:custGeom>
              <a:avLst/>
              <a:gdLst>
                <a:gd name="T0" fmla="*/ 46 w 91"/>
                <a:gd name="T1" fmla="*/ 0 h 91"/>
                <a:gd name="T2" fmla="*/ 78 w 91"/>
                <a:gd name="T3" fmla="*/ 14 h 91"/>
                <a:gd name="T4" fmla="*/ 91 w 91"/>
                <a:gd name="T5" fmla="*/ 46 h 91"/>
                <a:gd name="T6" fmla="*/ 78 w 91"/>
                <a:gd name="T7" fmla="*/ 78 h 91"/>
                <a:gd name="T8" fmla="*/ 46 w 91"/>
                <a:gd name="T9" fmla="*/ 91 h 91"/>
                <a:gd name="T10" fmla="*/ 13 w 91"/>
                <a:gd name="T11" fmla="*/ 78 h 91"/>
                <a:gd name="T12" fmla="*/ 0 w 91"/>
                <a:gd name="T13" fmla="*/ 46 h 91"/>
                <a:gd name="T14" fmla="*/ 13 w 91"/>
                <a:gd name="T15" fmla="*/ 14 h 91"/>
                <a:gd name="T16" fmla="*/ 46 w 91"/>
                <a:gd name="T17" fmla="*/ 0 h 91"/>
                <a:gd name="T18" fmla="*/ 63 w 91"/>
                <a:gd name="T19" fmla="*/ 51 h 91"/>
                <a:gd name="T20" fmla="*/ 64 w 91"/>
                <a:gd name="T21" fmla="*/ 41 h 91"/>
                <a:gd name="T22" fmla="*/ 52 w 91"/>
                <a:gd name="T23" fmla="*/ 34 h 91"/>
                <a:gd name="T24" fmla="*/ 41 w 91"/>
                <a:gd name="T25" fmla="*/ 27 h 91"/>
                <a:gd name="T26" fmla="*/ 32 w 91"/>
                <a:gd name="T27" fmla="*/ 32 h 91"/>
                <a:gd name="T28" fmla="*/ 32 w 91"/>
                <a:gd name="T29" fmla="*/ 46 h 91"/>
                <a:gd name="T30" fmla="*/ 32 w 91"/>
                <a:gd name="T31" fmla="*/ 59 h 91"/>
                <a:gd name="T32" fmla="*/ 40 w 91"/>
                <a:gd name="T33" fmla="*/ 65 h 91"/>
                <a:gd name="T34" fmla="*/ 52 w 91"/>
                <a:gd name="T35" fmla="*/ 58 h 91"/>
                <a:gd name="T36" fmla="*/ 63 w 91"/>
                <a:gd name="T37" fmla="*/ 51 h 91"/>
                <a:gd name="T38" fmla="*/ 66 w 91"/>
                <a:gd name="T39" fmla="*/ 25 h 91"/>
                <a:gd name="T40" fmla="*/ 46 w 91"/>
                <a:gd name="T41" fmla="*/ 16 h 91"/>
                <a:gd name="T42" fmla="*/ 25 w 91"/>
                <a:gd name="T43" fmla="*/ 25 h 91"/>
                <a:gd name="T44" fmla="*/ 16 w 91"/>
                <a:gd name="T45" fmla="*/ 46 h 91"/>
                <a:gd name="T46" fmla="*/ 25 w 91"/>
                <a:gd name="T47" fmla="*/ 67 h 91"/>
                <a:gd name="T48" fmla="*/ 46 w 91"/>
                <a:gd name="T49" fmla="*/ 75 h 91"/>
                <a:gd name="T50" fmla="*/ 66 w 91"/>
                <a:gd name="T51" fmla="*/ 67 h 91"/>
                <a:gd name="T52" fmla="*/ 75 w 91"/>
                <a:gd name="T53" fmla="*/ 46 h 91"/>
                <a:gd name="T54" fmla="*/ 66 w 91"/>
                <a:gd name="T55" fmla="*/ 2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1" h="91">
                  <a:moveTo>
                    <a:pt x="46" y="0"/>
                  </a:moveTo>
                  <a:cubicBezTo>
                    <a:pt x="58" y="0"/>
                    <a:pt x="70" y="5"/>
                    <a:pt x="78" y="14"/>
                  </a:cubicBezTo>
                  <a:cubicBezTo>
                    <a:pt x="86" y="22"/>
                    <a:pt x="91" y="33"/>
                    <a:pt x="91" y="46"/>
                  </a:cubicBezTo>
                  <a:cubicBezTo>
                    <a:pt x="91" y="58"/>
                    <a:pt x="86" y="70"/>
                    <a:pt x="78" y="78"/>
                  </a:cubicBezTo>
                  <a:cubicBezTo>
                    <a:pt x="70" y="86"/>
                    <a:pt x="58" y="91"/>
                    <a:pt x="46" y="91"/>
                  </a:cubicBezTo>
                  <a:cubicBezTo>
                    <a:pt x="33" y="91"/>
                    <a:pt x="22" y="86"/>
                    <a:pt x="13" y="78"/>
                  </a:cubicBezTo>
                  <a:cubicBezTo>
                    <a:pt x="5" y="70"/>
                    <a:pt x="0" y="58"/>
                    <a:pt x="0" y="46"/>
                  </a:cubicBezTo>
                  <a:cubicBezTo>
                    <a:pt x="0" y="33"/>
                    <a:pt x="5" y="22"/>
                    <a:pt x="13" y="14"/>
                  </a:cubicBezTo>
                  <a:cubicBezTo>
                    <a:pt x="22" y="5"/>
                    <a:pt x="33" y="0"/>
                    <a:pt x="46" y="0"/>
                  </a:cubicBezTo>
                  <a:close/>
                  <a:moveTo>
                    <a:pt x="63" y="51"/>
                  </a:moveTo>
                  <a:cubicBezTo>
                    <a:pt x="68" y="48"/>
                    <a:pt x="69" y="44"/>
                    <a:pt x="64" y="41"/>
                  </a:cubicBezTo>
                  <a:cubicBezTo>
                    <a:pt x="60" y="39"/>
                    <a:pt x="56" y="36"/>
                    <a:pt x="52" y="34"/>
                  </a:cubicBezTo>
                  <a:cubicBezTo>
                    <a:pt x="48" y="32"/>
                    <a:pt x="44" y="30"/>
                    <a:pt x="41" y="27"/>
                  </a:cubicBezTo>
                  <a:cubicBezTo>
                    <a:pt x="36" y="25"/>
                    <a:pt x="32" y="26"/>
                    <a:pt x="32" y="32"/>
                  </a:cubicBezTo>
                  <a:cubicBezTo>
                    <a:pt x="32" y="36"/>
                    <a:pt x="32" y="41"/>
                    <a:pt x="32" y="46"/>
                  </a:cubicBezTo>
                  <a:cubicBezTo>
                    <a:pt x="32" y="50"/>
                    <a:pt x="32" y="55"/>
                    <a:pt x="32" y="59"/>
                  </a:cubicBezTo>
                  <a:cubicBezTo>
                    <a:pt x="32" y="64"/>
                    <a:pt x="35" y="67"/>
                    <a:pt x="40" y="65"/>
                  </a:cubicBezTo>
                  <a:cubicBezTo>
                    <a:pt x="44" y="62"/>
                    <a:pt x="48" y="60"/>
                    <a:pt x="52" y="58"/>
                  </a:cubicBezTo>
                  <a:cubicBezTo>
                    <a:pt x="56" y="55"/>
                    <a:pt x="60" y="53"/>
                    <a:pt x="63" y="51"/>
                  </a:cubicBezTo>
                  <a:close/>
                  <a:moveTo>
                    <a:pt x="66" y="25"/>
                  </a:moveTo>
                  <a:cubicBezTo>
                    <a:pt x="61" y="20"/>
                    <a:pt x="54" y="16"/>
                    <a:pt x="46" y="16"/>
                  </a:cubicBezTo>
                  <a:cubicBezTo>
                    <a:pt x="38" y="16"/>
                    <a:pt x="30" y="20"/>
                    <a:pt x="25" y="25"/>
                  </a:cubicBezTo>
                  <a:cubicBezTo>
                    <a:pt x="20" y="30"/>
                    <a:pt x="16" y="38"/>
                    <a:pt x="16" y="46"/>
                  </a:cubicBezTo>
                  <a:cubicBezTo>
                    <a:pt x="16" y="54"/>
                    <a:pt x="20" y="61"/>
                    <a:pt x="25" y="67"/>
                  </a:cubicBezTo>
                  <a:cubicBezTo>
                    <a:pt x="30" y="72"/>
                    <a:pt x="38" y="75"/>
                    <a:pt x="46" y="75"/>
                  </a:cubicBezTo>
                  <a:cubicBezTo>
                    <a:pt x="54" y="75"/>
                    <a:pt x="61" y="72"/>
                    <a:pt x="66" y="67"/>
                  </a:cubicBezTo>
                  <a:cubicBezTo>
                    <a:pt x="72" y="61"/>
                    <a:pt x="75" y="54"/>
                    <a:pt x="75" y="46"/>
                  </a:cubicBezTo>
                  <a:cubicBezTo>
                    <a:pt x="75" y="38"/>
                    <a:pt x="72" y="30"/>
                    <a:pt x="66" y="2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80"/>
            <p:cNvSpPr>
              <a:spLocks noEditPoints="1"/>
            </p:cNvSpPr>
            <p:nvPr/>
          </p:nvSpPr>
          <p:spPr bwMode="auto">
            <a:xfrm>
              <a:off x="5504021" y="4532891"/>
              <a:ext cx="349218" cy="431275"/>
            </a:xfrm>
            <a:custGeom>
              <a:avLst/>
              <a:gdLst>
                <a:gd name="T0" fmla="*/ 0 w 85"/>
                <a:gd name="T1" fmla="*/ 29 h 105"/>
                <a:gd name="T2" fmla="*/ 50 w 85"/>
                <a:gd name="T3" fmla="*/ 0 h 105"/>
                <a:gd name="T4" fmla="*/ 70 w 85"/>
                <a:gd name="T5" fmla="*/ 35 h 105"/>
                <a:gd name="T6" fmla="*/ 56 w 85"/>
                <a:gd name="T7" fmla="*/ 42 h 105"/>
                <a:gd name="T8" fmla="*/ 69 w 85"/>
                <a:gd name="T9" fmla="*/ 64 h 105"/>
                <a:gd name="T10" fmla="*/ 67 w 85"/>
                <a:gd name="T11" fmla="*/ 68 h 105"/>
                <a:gd name="T12" fmla="*/ 72 w 85"/>
                <a:gd name="T13" fmla="*/ 69 h 105"/>
                <a:gd name="T14" fmla="*/ 70 w 85"/>
                <a:gd name="T15" fmla="*/ 73 h 105"/>
                <a:gd name="T16" fmla="*/ 72 w 85"/>
                <a:gd name="T17" fmla="*/ 77 h 105"/>
                <a:gd name="T18" fmla="*/ 77 w 85"/>
                <a:gd name="T19" fmla="*/ 77 h 105"/>
                <a:gd name="T20" fmla="*/ 81 w 85"/>
                <a:gd name="T21" fmla="*/ 85 h 105"/>
                <a:gd name="T22" fmla="*/ 80 w 85"/>
                <a:gd name="T23" fmla="*/ 89 h 105"/>
                <a:gd name="T24" fmla="*/ 85 w 85"/>
                <a:gd name="T25" fmla="*/ 91 h 105"/>
                <a:gd name="T26" fmla="*/ 79 w 85"/>
                <a:gd name="T27" fmla="*/ 98 h 105"/>
                <a:gd name="T28" fmla="*/ 69 w 85"/>
                <a:gd name="T29" fmla="*/ 81 h 105"/>
                <a:gd name="T30" fmla="*/ 65 w 85"/>
                <a:gd name="T31" fmla="*/ 83 h 105"/>
                <a:gd name="T32" fmla="*/ 76 w 85"/>
                <a:gd name="T33" fmla="*/ 102 h 105"/>
                <a:gd name="T34" fmla="*/ 73 w 85"/>
                <a:gd name="T35" fmla="*/ 105 h 105"/>
                <a:gd name="T36" fmla="*/ 71 w 85"/>
                <a:gd name="T37" fmla="*/ 105 h 105"/>
                <a:gd name="T38" fmla="*/ 46 w 85"/>
                <a:gd name="T39" fmla="*/ 63 h 105"/>
                <a:gd name="T40" fmla="*/ 45 w 85"/>
                <a:gd name="T41" fmla="*/ 64 h 105"/>
                <a:gd name="T42" fmla="*/ 68 w 85"/>
                <a:gd name="T43" fmla="*/ 105 h 105"/>
                <a:gd name="T44" fmla="*/ 63 w 85"/>
                <a:gd name="T45" fmla="*/ 104 h 105"/>
                <a:gd name="T46" fmla="*/ 34 w 85"/>
                <a:gd name="T47" fmla="*/ 55 h 105"/>
                <a:gd name="T48" fmla="*/ 20 w 85"/>
                <a:gd name="T49" fmla="*/ 63 h 105"/>
                <a:gd name="T50" fmla="*/ 0 w 85"/>
                <a:gd name="T51" fmla="*/ 29 h 105"/>
                <a:gd name="T52" fmla="*/ 14 w 85"/>
                <a:gd name="T53" fmla="*/ 28 h 105"/>
                <a:gd name="T54" fmla="*/ 22 w 85"/>
                <a:gd name="T55" fmla="*/ 42 h 105"/>
                <a:gd name="T56" fmla="*/ 49 w 85"/>
                <a:gd name="T57" fmla="*/ 26 h 105"/>
                <a:gd name="T58" fmla="*/ 42 w 85"/>
                <a:gd name="T59" fmla="*/ 12 h 105"/>
                <a:gd name="T60" fmla="*/ 14 w 85"/>
                <a:gd name="T61" fmla="*/ 2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5" h="105">
                  <a:moveTo>
                    <a:pt x="0" y="29"/>
                  </a:moveTo>
                  <a:cubicBezTo>
                    <a:pt x="13" y="12"/>
                    <a:pt x="30" y="3"/>
                    <a:pt x="50" y="0"/>
                  </a:cubicBezTo>
                  <a:cubicBezTo>
                    <a:pt x="56" y="11"/>
                    <a:pt x="63" y="23"/>
                    <a:pt x="70" y="35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5" y="83"/>
                    <a:pt x="65" y="83"/>
                    <a:pt x="65" y="83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68" y="105"/>
                    <a:pt x="68" y="105"/>
                    <a:pt x="68" y="105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13" y="52"/>
                    <a:pt x="7" y="40"/>
                    <a:pt x="0" y="29"/>
                  </a:cubicBezTo>
                  <a:close/>
                  <a:moveTo>
                    <a:pt x="14" y="28"/>
                  </a:moveTo>
                  <a:cubicBezTo>
                    <a:pt x="22" y="42"/>
                    <a:pt x="22" y="42"/>
                    <a:pt x="22" y="42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2" y="12"/>
                    <a:pt x="42" y="12"/>
                    <a:pt x="42" y="12"/>
                  </a:cubicBezTo>
                  <a:lnTo>
                    <a:pt x="14" y="2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81"/>
            <p:cNvSpPr>
              <a:spLocks noEditPoints="1"/>
            </p:cNvSpPr>
            <p:nvPr/>
          </p:nvSpPr>
          <p:spPr bwMode="auto">
            <a:xfrm>
              <a:off x="6537374" y="2781232"/>
              <a:ext cx="448449" cy="362576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82"/>
            <p:cNvSpPr>
              <a:spLocks noEditPoints="1"/>
            </p:cNvSpPr>
            <p:nvPr/>
          </p:nvSpPr>
          <p:spPr bwMode="auto">
            <a:xfrm>
              <a:off x="6557549" y="4147415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Group 85"/>
          <p:cNvGrpSpPr/>
          <p:nvPr/>
        </p:nvGrpSpPr>
        <p:grpSpPr>
          <a:xfrm>
            <a:off x="7949206" y="2002353"/>
            <a:ext cx="3479055" cy="946327"/>
            <a:chOff x="5692654" y="2099129"/>
            <a:chExt cx="3479055" cy="946327"/>
          </a:xfrm>
        </p:grpSpPr>
        <p:sp>
          <p:nvSpPr>
            <p:cNvPr id="28" name="TextBox 27"/>
            <p:cNvSpPr txBox="1"/>
            <p:nvPr/>
          </p:nvSpPr>
          <p:spPr>
            <a:xfrm>
              <a:off x="5730037" y="2099129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2"/>
                  </a:solidFill>
                </a:rPr>
                <a:t>加入标题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  <p:sp>
          <p:nvSpPr>
            <p:cNvPr id="29" name="Rectangle 84"/>
            <p:cNvSpPr/>
            <p:nvPr/>
          </p:nvSpPr>
          <p:spPr>
            <a:xfrm>
              <a:off x="5692654" y="2399125"/>
              <a:ext cx="347905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。点击输入简要文字介绍，文字内容需，言简意赅的说明分项内容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Group 86"/>
          <p:cNvGrpSpPr/>
          <p:nvPr/>
        </p:nvGrpSpPr>
        <p:grpSpPr>
          <a:xfrm flipH="1">
            <a:off x="777165" y="2002353"/>
            <a:ext cx="3479055" cy="946327"/>
            <a:chOff x="5692654" y="2099129"/>
            <a:chExt cx="3479055" cy="946327"/>
          </a:xfrm>
        </p:grpSpPr>
        <p:sp>
          <p:nvSpPr>
            <p:cNvPr id="31" name="TextBox 30"/>
            <p:cNvSpPr txBox="1"/>
            <p:nvPr/>
          </p:nvSpPr>
          <p:spPr>
            <a:xfrm>
              <a:off x="5692655" y="2099129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 smtClean="0">
                  <a:solidFill>
                    <a:schemeClr val="bg2"/>
                  </a:solidFill>
                </a:rPr>
                <a:t>加入标题</a:t>
              </a:r>
              <a:endParaRPr lang="en-GB" b="1" dirty="0">
                <a:solidFill>
                  <a:schemeClr val="bg2"/>
                </a:solidFill>
              </a:endParaRPr>
            </a:p>
          </p:txBody>
        </p:sp>
        <p:sp>
          <p:nvSpPr>
            <p:cNvPr id="32" name="Rectangle 88"/>
            <p:cNvSpPr/>
            <p:nvPr/>
          </p:nvSpPr>
          <p:spPr>
            <a:xfrm>
              <a:off x="5692654" y="2399125"/>
              <a:ext cx="347905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言简意赅分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项内容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点击输入简要文字介绍，文字内容需，言简意赅的说明分项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Group 91"/>
          <p:cNvGrpSpPr/>
          <p:nvPr/>
        </p:nvGrpSpPr>
        <p:grpSpPr>
          <a:xfrm flipH="1">
            <a:off x="777165" y="4602320"/>
            <a:ext cx="3479055" cy="946327"/>
            <a:chOff x="5692654" y="2099129"/>
            <a:chExt cx="3479055" cy="946327"/>
          </a:xfrm>
        </p:grpSpPr>
        <p:sp>
          <p:nvSpPr>
            <p:cNvPr id="34" name="TextBox 33"/>
            <p:cNvSpPr txBox="1"/>
            <p:nvPr/>
          </p:nvSpPr>
          <p:spPr>
            <a:xfrm>
              <a:off x="5692655" y="2099129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2"/>
                  </a:solidFill>
                </a:rPr>
                <a:t>加入标题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  <p:sp>
          <p:nvSpPr>
            <p:cNvPr id="35" name="Rectangle 93"/>
            <p:cNvSpPr/>
            <p:nvPr/>
          </p:nvSpPr>
          <p:spPr>
            <a:xfrm>
              <a:off x="5692654" y="2399125"/>
              <a:ext cx="347905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。点击输入简要文字介绍，文字内容需，言简意赅的说明分项内容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Group 94"/>
          <p:cNvGrpSpPr/>
          <p:nvPr/>
        </p:nvGrpSpPr>
        <p:grpSpPr>
          <a:xfrm>
            <a:off x="7949206" y="4602320"/>
            <a:ext cx="3479055" cy="946327"/>
            <a:chOff x="5692654" y="2099129"/>
            <a:chExt cx="3479055" cy="946327"/>
          </a:xfrm>
        </p:grpSpPr>
        <p:sp>
          <p:nvSpPr>
            <p:cNvPr id="37" name="TextBox 36"/>
            <p:cNvSpPr txBox="1"/>
            <p:nvPr/>
          </p:nvSpPr>
          <p:spPr>
            <a:xfrm>
              <a:off x="5730037" y="2099129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2"/>
                  </a:solidFill>
                </a:rPr>
                <a:t>加入标题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  <p:sp>
          <p:nvSpPr>
            <p:cNvPr id="38" name="Rectangle 96"/>
            <p:cNvSpPr/>
            <p:nvPr/>
          </p:nvSpPr>
          <p:spPr>
            <a:xfrm>
              <a:off x="5692654" y="2399125"/>
              <a:ext cx="347905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。点击输入简要文字介绍，文字内容需，言简意赅的说明分项内容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Arc 2"/>
          <p:cNvSpPr/>
          <p:nvPr/>
        </p:nvSpPr>
        <p:spPr>
          <a:xfrm flipV="1">
            <a:off x="1743837" y="2387239"/>
            <a:ext cx="1695450" cy="1695450"/>
          </a:xfrm>
          <a:prstGeom prst="arc">
            <a:avLst>
              <a:gd name="adj1" fmla="val 17688587"/>
              <a:gd name="adj2" fmla="val 14471894"/>
            </a:avLst>
          </a:prstGeom>
          <a:ln w="127000">
            <a:solidFill>
              <a:schemeClr val="accent3"/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4" tIns="45702" rIns="91404" bIns="45702" anchor="ctr"/>
          <a:lstStyle/>
          <a:p>
            <a:pPr algn="ctr">
              <a:defRPr/>
            </a:pPr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42737" y="2945579"/>
            <a:ext cx="1233031" cy="584775"/>
          </a:xfrm>
          <a:prstGeom prst="rect">
            <a:avLst/>
          </a:prstGeom>
          <a:noFill/>
          <a:ln w="127000">
            <a:noFill/>
          </a:ln>
        </p:spPr>
        <p:txBody>
          <a:bodyPr wrap="none" lIns="91404" tIns="45702" rIns="91404" bIns="45702">
            <a:spAutoFit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135%</a:t>
            </a:r>
            <a:endParaRPr lang="en-US" sz="3200" b="1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682905" y="4456797"/>
            <a:ext cx="2030001" cy="954399"/>
            <a:chOff x="1018896" y="4523533"/>
            <a:chExt cx="2030001" cy="954399"/>
          </a:xfrm>
        </p:grpSpPr>
        <p:sp>
          <p:nvSpPr>
            <p:cNvPr id="15" name="TextBox 14"/>
            <p:cNvSpPr txBox="1"/>
            <p:nvPr/>
          </p:nvSpPr>
          <p:spPr>
            <a:xfrm>
              <a:off x="1249066" y="4523533"/>
              <a:ext cx="1569660" cy="5386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点击加入标题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endParaRPr>
            </a:p>
            <a:p>
              <a:pPr algn="ctr">
                <a:defRPr/>
              </a:pPr>
              <a:endParaRPr 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6" name="Rectangle 27"/>
            <p:cNvSpPr/>
            <p:nvPr/>
          </p:nvSpPr>
          <p:spPr>
            <a:xfrm>
              <a:off x="1018896" y="4831601"/>
              <a:ext cx="20300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加入文字</a:t>
              </a:r>
              <a:r>
                <a:rPr lang="zh-CN" altLang="en-US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描文字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描述文案描述表达。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Arc 20"/>
          <p:cNvSpPr/>
          <p:nvPr/>
        </p:nvSpPr>
        <p:spPr>
          <a:xfrm flipV="1">
            <a:off x="4147159" y="2387239"/>
            <a:ext cx="1695450" cy="1695450"/>
          </a:xfrm>
          <a:prstGeom prst="arc">
            <a:avLst>
              <a:gd name="adj1" fmla="val 17688587"/>
              <a:gd name="adj2" fmla="val 14471894"/>
            </a:avLst>
          </a:prstGeom>
          <a:ln w="127000">
            <a:solidFill>
              <a:schemeClr val="accent4"/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4" tIns="45702" rIns="91404" bIns="45702" anchor="ctr"/>
          <a:lstStyle/>
          <a:p>
            <a:pPr algn="ctr">
              <a:defRPr/>
            </a:pPr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46059" y="2945579"/>
            <a:ext cx="1233031" cy="584775"/>
          </a:xfrm>
          <a:prstGeom prst="rect">
            <a:avLst/>
          </a:prstGeom>
          <a:noFill/>
          <a:ln w="127000">
            <a:noFill/>
          </a:ln>
        </p:spPr>
        <p:txBody>
          <a:bodyPr wrap="none" lIns="91404" tIns="45702" rIns="91404" bIns="45702">
            <a:spAutoFit/>
          </a:bodyPr>
          <a:lstStyle/>
          <a:p>
            <a:pPr algn="ctr">
              <a:defRPr/>
            </a:pPr>
            <a:r>
              <a:rPr lang="en-US" sz="3200" b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174%</a:t>
            </a:r>
            <a:endParaRPr lang="en-US" sz="3200" b="1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Arc 16"/>
          <p:cNvSpPr/>
          <p:nvPr/>
        </p:nvSpPr>
        <p:spPr>
          <a:xfrm flipV="1">
            <a:off x="6531650" y="2387239"/>
            <a:ext cx="1695450" cy="1695450"/>
          </a:xfrm>
          <a:prstGeom prst="arc">
            <a:avLst>
              <a:gd name="adj1" fmla="val 17688587"/>
              <a:gd name="adj2" fmla="val 14471894"/>
            </a:avLst>
          </a:prstGeom>
          <a:ln w="127000">
            <a:solidFill>
              <a:schemeClr val="accent2"/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4" tIns="45702" rIns="91404" bIns="45702" anchor="ctr"/>
          <a:lstStyle/>
          <a:p>
            <a:pPr algn="ctr">
              <a:defRPr/>
            </a:pPr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30551" y="2945579"/>
            <a:ext cx="1233031" cy="584775"/>
          </a:xfrm>
          <a:prstGeom prst="rect">
            <a:avLst/>
          </a:prstGeom>
          <a:noFill/>
          <a:ln w="127000">
            <a:noFill/>
          </a:ln>
        </p:spPr>
        <p:txBody>
          <a:bodyPr wrap="none" lIns="91404" tIns="45702" rIns="91404" bIns="45702">
            <a:spAutoFit/>
          </a:bodyPr>
          <a:lstStyle/>
          <a:p>
            <a:pPr algn="ctr">
              <a:defRPr/>
            </a:pPr>
            <a:r>
              <a:rPr lang="en-US" sz="3200" b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105%</a:t>
            </a:r>
            <a:endParaRPr lang="en-US" sz="3200" b="1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Arc 12"/>
          <p:cNvSpPr/>
          <p:nvPr/>
        </p:nvSpPr>
        <p:spPr>
          <a:xfrm flipV="1">
            <a:off x="8889593" y="2371364"/>
            <a:ext cx="1695450" cy="1695450"/>
          </a:xfrm>
          <a:prstGeom prst="arc">
            <a:avLst>
              <a:gd name="adj1" fmla="val 17688587"/>
              <a:gd name="adj2" fmla="val 14471894"/>
            </a:avLst>
          </a:prstGeom>
          <a:ln w="127000">
            <a:solidFill>
              <a:schemeClr val="accent1"/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04" tIns="45702" rIns="91404" bIns="45702" anchor="ctr"/>
          <a:lstStyle/>
          <a:p>
            <a:pPr algn="ctr">
              <a:defRPr/>
            </a:pPr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88494" y="2931291"/>
            <a:ext cx="1233031" cy="584775"/>
          </a:xfrm>
          <a:prstGeom prst="rect">
            <a:avLst/>
          </a:prstGeom>
          <a:noFill/>
          <a:ln w="127000">
            <a:noFill/>
          </a:ln>
        </p:spPr>
        <p:txBody>
          <a:bodyPr wrap="none" lIns="91404" tIns="45702" rIns="91404" bIns="45702">
            <a:spAutoFit/>
          </a:bodyPr>
          <a:lstStyle/>
          <a:p>
            <a:pPr algn="ctr">
              <a:defRPr/>
            </a:pPr>
            <a:r>
              <a:rPr lang="en-US" sz="3200" b="1">
                <a:solidFill>
                  <a:schemeClr val="bg1">
                    <a:lumMod val="6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188%</a:t>
            </a:r>
            <a:endParaRPr lang="en-US" sz="3200" b="1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075644" y="4456797"/>
            <a:ext cx="2030001" cy="954399"/>
            <a:chOff x="1018896" y="4523533"/>
            <a:chExt cx="2030001" cy="954399"/>
          </a:xfrm>
        </p:grpSpPr>
        <p:sp>
          <p:nvSpPr>
            <p:cNvPr id="24" name="TextBox 23"/>
            <p:cNvSpPr txBox="1"/>
            <p:nvPr/>
          </p:nvSpPr>
          <p:spPr>
            <a:xfrm>
              <a:off x="1249066" y="4523533"/>
              <a:ext cx="1569660" cy="5386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点击加入标题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endParaRPr>
            </a:p>
            <a:p>
              <a:pPr algn="ctr">
                <a:defRPr/>
              </a:pPr>
              <a:endParaRPr 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25" name="Rectangle 27"/>
            <p:cNvSpPr/>
            <p:nvPr/>
          </p:nvSpPr>
          <p:spPr>
            <a:xfrm>
              <a:off x="1018896" y="4831601"/>
              <a:ext cx="20300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加入文字</a:t>
              </a:r>
              <a:r>
                <a:rPr lang="zh-CN" altLang="en-US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描文字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描述文案描述表达。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524691" y="4456797"/>
            <a:ext cx="2030001" cy="954399"/>
            <a:chOff x="1018896" y="4523533"/>
            <a:chExt cx="2030001" cy="954399"/>
          </a:xfrm>
        </p:grpSpPr>
        <p:sp>
          <p:nvSpPr>
            <p:cNvPr id="27" name="TextBox 26"/>
            <p:cNvSpPr txBox="1"/>
            <p:nvPr/>
          </p:nvSpPr>
          <p:spPr>
            <a:xfrm>
              <a:off x="1249066" y="4523533"/>
              <a:ext cx="1569660" cy="5386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点击加入标题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endParaRPr>
            </a:p>
            <a:p>
              <a:pPr algn="ctr">
                <a:defRPr/>
              </a:pPr>
              <a:endParaRPr 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018896" y="4831601"/>
              <a:ext cx="20300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加入文字</a:t>
              </a:r>
              <a:r>
                <a:rPr lang="zh-CN" altLang="en-US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描文字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描述文案描述表达。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891225" y="4456797"/>
            <a:ext cx="2030001" cy="954399"/>
            <a:chOff x="1018896" y="4523533"/>
            <a:chExt cx="2030001" cy="954399"/>
          </a:xfrm>
        </p:grpSpPr>
        <p:sp>
          <p:nvSpPr>
            <p:cNvPr id="30" name="TextBox 29"/>
            <p:cNvSpPr txBox="1"/>
            <p:nvPr/>
          </p:nvSpPr>
          <p:spPr>
            <a:xfrm>
              <a:off x="1235619" y="4523533"/>
              <a:ext cx="1569660" cy="5386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点击加入标题</a:t>
              </a:r>
              <a:endPara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endParaRPr>
            </a:p>
            <a:p>
              <a:pPr algn="ctr">
                <a:defRPr/>
              </a:pPr>
              <a:endParaRPr 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31" name="Rectangle 27"/>
            <p:cNvSpPr/>
            <p:nvPr/>
          </p:nvSpPr>
          <p:spPr>
            <a:xfrm>
              <a:off x="1018896" y="4831601"/>
              <a:ext cx="20300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加入文字</a:t>
              </a:r>
              <a:r>
                <a:rPr lang="zh-CN" altLang="en-US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描文字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Calibri" panose="020F0502020204030204" pitchFamily="34" charset="0"/>
                </a:rPr>
                <a:t>描述文案描述表达。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/>
      <p:bldP spid="17" grpId="0" animBg="1"/>
      <p:bldP spid="18" grpId="0"/>
      <p:bldP spid="19" grpId="0" animBg="1"/>
      <p:bldP spid="20" grpId="0"/>
      <p:bldP spid="21" grpId="0" animBg="1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" name="Group 3"/>
          <p:cNvGrpSpPr/>
          <p:nvPr/>
        </p:nvGrpSpPr>
        <p:grpSpPr>
          <a:xfrm>
            <a:off x="763170" y="1585667"/>
            <a:ext cx="5748467" cy="3686665"/>
            <a:chOff x="763170" y="1585667"/>
            <a:chExt cx="5748467" cy="3686665"/>
          </a:xfrm>
        </p:grpSpPr>
        <p:graphicFrame>
          <p:nvGraphicFramePr>
            <p:cNvPr id="8" name="Chart 10"/>
            <p:cNvGraphicFramePr/>
            <p:nvPr/>
          </p:nvGraphicFramePr>
          <p:xfrm>
            <a:off x="763170" y="1585667"/>
            <a:ext cx="5748467" cy="368666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2426354" y="2166128"/>
              <a:ext cx="7733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Service</a:t>
              </a:r>
              <a:endParaRPr lang="en-US" sz="1600" smtClean="0">
                <a:solidFill>
                  <a:schemeClr val="bg2"/>
                </a:solidFill>
              </a:endParaRPr>
            </a:p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20%</a:t>
              </a:r>
              <a:endParaRPr lang="en-GB" sz="1600">
                <a:solidFill>
                  <a:schemeClr val="bg2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99190" y="3149801"/>
              <a:ext cx="7733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Service</a:t>
              </a:r>
              <a:endParaRPr lang="en-US" sz="1600" smtClean="0">
                <a:solidFill>
                  <a:schemeClr val="bg2"/>
                </a:solidFill>
              </a:endParaRPr>
            </a:p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20%</a:t>
              </a:r>
              <a:endParaRPr lang="en-GB" sz="1600">
                <a:solidFill>
                  <a:schemeClr val="bg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99908" y="3665314"/>
              <a:ext cx="7733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Service</a:t>
              </a:r>
              <a:endParaRPr lang="en-US" sz="1600" smtClean="0">
                <a:solidFill>
                  <a:schemeClr val="bg2"/>
                </a:solidFill>
              </a:endParaRPr>
            </a:p>
            <a:p>
              <a:pPr algn="ctr"/>
              <a:r>
                <a:rPr lang="en-US" sz="1600" smtClean="0">
                  <a:solidFill>
                    <a:schemeClr val="bg2"/>
                  </a:solidFill>
                </a:rPr>
                <a:t>60%</a:t>
              </a:r>
              <a:endParaRPr lang="en-GB" sz="1600">
                <a:solidFill>
                  <a:schemeClr val="bg2"/>
                </a:solidFill>
              </a:endParaRPr>
            </a:p>
          </p:txBody>
        </p:sp>
        <p:grpSp>
          <p:nvGrpSpPr>
            <p:cNvPr id="17" name="Group 14"/>
            <p:cNvGrpSpPr/>
            <p:nvPr/>
          </p:nvGrpSpPr>
          <p:grpSpPr>
            <a:xfrm>
              <a:off x="5520531" y="3883595"/>
              <a:ext cx="465138" cy="435769"/>
              <a:chOff x="5368132" y="3540125"/>
              <a:chExt cx="465138" cy="435769"/>
            </a:xfrm>
            <a:solidFill>
              <a:schemeClr val="bg2"/>
            </a:solidFill>
          </p:grpSpPr>
          <p:sp>
            <p:nvSpPr>
              <p:cNvPr id="22" name="AutoShape 110"/>
              <p:cNvSpPr/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3" name="AutoShape 111"/>
              <p:cNvSpPr/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5520532" y="2636674"/>
              <a:ext cx="465138" cy="391319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19" name="AutoShape 120"/>
              <p:cNvSpPr/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0" name="AutoShape 121"/>
              <p:cNvSpPr/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1" name="AutoShape 122"/>
              <p:cNvSpPr/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sp>
        <p:nvSpPr>
          <p:cNvPr id="24" name="TextBox 23"/>
          <p:cNvSpPr txBox="1"/>
          <p:nvPr/>
        </p:nvSpPr>
        <p:spPr>
          <a:xfrm>
            <a:off x="3098809" y="5345135"/>
            <a:ext cx="1114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2"/>
                </a:solidFill>
              </a:rPr>
              <a:t>加入标题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25" name="Rectangle 22"/>
          <p:cNvSpPr/>
          <p:nvPr/>
        </p:nvSpPr>
        <p:spPr>
          <a:xfrm>
            <a:off x="2132011" y="5714467"/>
            <a:ext cx="30480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。点击输入简要文字介绍，文字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内容赅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的说明分项内容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Group 4"/>
          <p:cNvGrpSpPr/>
          <p:nvPr/>
        </p:nvGrpSpPr>
        <p:grpSpPr>
          <a:xfrm>
            <a:off x="7500839" y="1971109"/>
            <a:ext cx="3854548" cy="3031960"/>
            <a:chOff x="7500839" y="1971109"/>
            <a:chExt cx="3854548" cy="3031960"/>
          </a:xfrm>
        </p:grpSpPr>
        <p:sp>
          <p:nvSpPr>
            <p:cNvPr id="27" name="Rectangle 23"/>
            <p:cNvSpPr/>
            <p:nvPr/>
          </p:nvSpPr>
          <p:spPr>
            <a:xfrm>
              <a:off x="7500839" y="1971109"/>
              <a:ext cx="3854548" cy="30319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641324" y="2202009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/>
                <a:t>加入你的标题</a:t>
              </a:r>
              <a:endParaRPr lang="en-GB" b="1" dirty="0"/>
            </a:p>
          </p:txBody>
        </p:sp>
        <p:sp>
          <p:nvSpPr>
            <p:cNvPr id="29" name="Rectangle 25"/>
            <p:cNvSpPr/>
            <p:nvPr/>
          </p:nvSpPr>
          <p:spPr>
            <a:xfrm>
              <a:off x="7641324" y="2627613"/>
              <a:ext cx="367052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</a:t>
              </a:r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ectangle 26"/>
            <p:cNvSpPr/>
            <p:nvPr/>
          </p:nvSpPr>
          <p:spPr>
            <a:xfrm>
              <a:off x="7641324" y="3673005"/>
              <a:ext cx="367052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</a:t>
              </a:r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点击输入简要文字介绍，文字内容需，言简意赅分项内容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。点击输入简要文字介绍，文字内容需，言简意赅的说明分项内容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7816827" y="5488270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2"/>
                </a:solidFill>
              </a:rPr>
              <a:t>加入你的标题</a:t>
            </a:r>
            <a:endParaRPr lang="en-GB" altLang="zh-CN" b="1" dirty="0">
              <a:solidFill>
                <a:schemeClr val="bg2"/>
              </a:solidFill>
            </a:endParaRPr>
          </a:p>
        </p:txBody>
      </p:sp>
      <p:sp>
        <p:nvSpPr>
          <p:cNvPr id="32" name="Rectangle 28"/>
          <p:cNvSpPr/>
          <p:nvPr/>
        </p:nvSpPr>
        <p:spPr>
          <a:xfrm>
            <a:off x="7682912" y="5841273"/>
            <a:ext cx="30253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。点击输入简要文字介绍，文字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内容的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说明分项内容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4" grpId="0"/>
      <p:bldP spid="25" grpId="0"/>
      <p:bldP spid="31" grpId="0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Oval 4"/>
          <p:cNvSpPr/>
          <p:nvPr/>
        </p:nvSpPr>
        <p:spPr>
          <a:xfrm>
            <a:off x="7143175" y="1593083"/>
            <a:ext cx="2841368" cy="28697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/>
          <p:cNvSpPr/>
          <p:nvPr/>
        </p:nvSpPr>
        <p:spPr>
          <a:xfrm>
            <a:off x="5659344" y="1593083"/>
            <a:ext cx="1940693" cy="196009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8"/>
          <p:cNvSpPr/>
          <p:nvPr/>
        </p:nvSpPr>
        <p:spPr>
          <a:xfrm>
            <a:off x="2207457" y="1949919"/>
            <a:ext cx="2134762" cy="21561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5"/>
          <p:cNvSpPr/>
          <p:nvPr/>
        </p:nvSpPr>
        <p:spPr>
          <a:xfrm>
            <a:off x="3818198" y="2433432"/>
            <a:ext cx="2583062" cy="260889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6" name="Group 11"/>
          <p:cNvGrpSpPr/>
          <p:nvPr/>
        </p:nvGrpSpPr>
        <p:grpSpPr>
          <a:xfrm flipH="1">
            <a:off x="4213719" y="3588712"/>
            <a:ext cx="1792020" cy="944716"/>
            <a:chOff x="9968706" y="2761849"/>
            <a:chExt cx="1792020" cy="944716"/>
          </a:xfrm>
        </p:grpSpPr>
        <p:sp>
          <p:nvSpPr>
            <p:cNvPr id="17" name="TextBox 16"/>
            <p:cNvSpPr txBox="1"/>
            <p:nvPr/>
          </p:nvSpPr>
          <p:spPr>
            <a:xfrm>
              <a:off x="10451782" y="2761849"/>
              <a:ext cx="825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bg1"/>
                  </a:solidFill>
                </a:rPr>
                <a:t>Design</a:t>
              </a:r>
              <a:endParaRPr lang="en-GB" b="1">
                <a:solidFill>
                  <a:schemeClr val="bg1"/>
                </a:solidFill>
              </a:endParaRPr>
            </a:p>
          </p:txBody>
        </p:sp>
        <p:sp>
          <p:nvSpPr>
            <p:cNvPr id="18" name="Rectangle 13"/>
            <p:cNvSpPr/>
            <p:nvPr/>
          </p:nvSpPr>
          <p:spPr>
            <a:xfrm>
              <a:off x="9968706" y="3060234"/>
              <a:ext cx="17920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点击输入简要文字介绍，文字内容需，言简意赅的说明分项内容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682070" y="3113825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2"/>
                </a:solidFill>
                <a:latin typeface="+mj-lt"/>
              </a:rPr>
              <a:t>72%</a:t>
            </a:r>
            <a:endParaRPr lang="en-GB" sz="2800" b="1">
              <a:solidFill>
                <a:schemeClr val="bg2"/>
              </a:solidFill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47890" y="3113825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2"/>
                </a:solidFill>
                <a:latin typeface="+mj-lt"/>
              </a:rPr>
              <a:t>54%</a:t>
            </a:r>
            <a:endParaRPr lang="en-GB" sz="2800" b="1">
              <a:solidFill>
                <a:schemeClr val="bg2"/>
              </a:solidFill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98321" y="2633990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2"/>
                </a:solidFill>
                <a:latin typeface="+mj-lt"/>
              </a:rPr>
              <a:t>56%</a:t>
            </a:r>
            <a:endParaRPr lang="en-GB" sz="2800" b="1">
              <a:solidFill>
                <a:schemeClr val="bg2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32490" y="2235624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2"/>
                </a:solidFill>
                <a:latin typeface="+mj-lt"/>
              </a:rPr>
              <a:t>88%</a:t>
            </a:r>
            <a:endParaRPr lang="en-GB" sz="2800" b="1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23" name="Group 18"/>
          <p:cNvGrpSpPr/>
          <p:nvPr/>
        </p:nvGrpSpPr>
        <p:grpSpPr>
          <a:xfrm flipH="1">
            <a:off x="7667848" y="2810744"/>
            <a:ext cx="1792020" cy="944716"/>
            <a:chOff x="9968706" y="2761849"/>
            <a:chExt cx="1792020" cy="944716"/>
          </a:xfrm>
        </p:grpSpPr>
        <p:sp>
          <p:nvSpPr>
            <p:cNvPr id="24" name="TextBox 23"/>
            <p:cNvSpPr txBox="1"/>
            <p:nvPr/>
          </p:nvSpPr>
          <p:spPr>
            <a:xfrm>
              <a:off x="10451782" y="2761849"/>
              <a:ext cx="825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bg1"/>
                  </a:solidFill>
                </a:rPr>
                <a:t>Design</a:t>
              </a:r>
              <a:endParaRPr lang="en-GB" b="1">
                <a:solidFill>
                  <a:schemeClr val="bg1"/>
                </a:solidFill>
              </a:endParaRPr>
            </a:p>
          </p:txBody>
        </p:sp>
        <p:sp>
          <p:nvSpPr>
            <p:cNvPr id="25" name="Rectangle 20"/>
            <p:cNvSpPr/>
            <p:nvPr/>
          </p:nvSpPr>
          <p:spPr>
            <a:xfrm>
              <a:off x="9968706" y="3060234"/>
              <a:ext cx="17920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点击输入简要文字介绍，言简意赅的说明分项内容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Group 21"/>
          <p:cNvGrpSpPr/>
          <p:nvPr/>
        </p:nvGrpSpPr>
        <p:grpSpPr>
          <a:xfrm flipH="1">
            <a:off x="2378828" y="2197880"/>
            <a:ext cx="1792020" cy="944716"/>
            <a:chOff x="9968706" y="2761849"/>
            <a:chExt cx="1792020" cy="944716"/>
          </a:xfrm>
        </p:grpSpPr>
        <p:sp>
          <p:nvSpPr>
            <p:cNvPr id="27" name="TextBox 26"/>
            <p:cNvSpPr txBox="1"/>
            <p:nvPr/>
          </p:nvSpPr>
          <p:spPr>
            <a:xfrm>
              <a:off x="10451782" y="2761849"/>
              <a:ext cx="825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bg1"/>
                  </a:solidFill>
                </a:rPr>
                <a:t>Design</a:t>
              </a:r>
              <a:endParaRPr lang="en-GB" b="1">
                <a:solidFill>
                  <a:schemeClr val="bg1"/>
                </a:solidFill>
              </a:endParaRPr>
            </a:p>
          </p:txBody>
        </p:sp>
        <p:sp>
          <p:nvSpPr>
            <p:cNvPr id="28" name="Rectangle 23"/>
            <p:cNvSpPr/>
            <p:nvPr/>
          </p:nvSpPr>
          <p:spPr>
            <a:xfrm>
              <a:off x="9968706" y="3060234"/>
              <a:ext cx="17920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点击输入简要文字介绍，文字内容需，言简意赅的说明分项内容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Group 24"/>
          <p:cNvGrpSpPr/>
          <p:nvPr/>
        </p:nvGrpSpPr>
        <p:grpSpPr>
          <a:xfrm flipH="1">
            <a:off x="5733679" y="1835507"/>
            <a:ext cx="1792020" cy="944716"/>
            <a:chOff x="9968706" y="2761849"/>
            <a:chExt cx="1792020" cy="944716"/>
          </a:xfrm>
        </p:grpSpPr>
        <p:sp>
          <p:nvSpPr>
            <p:cNvPr id="30" name="TextBox 29"/>
            <p:cNvSpPr txBox="1"/>
            <p:nvPr/>
          </p:nvSpPr>
          <p:spPr>
            <a:xfrm>
              <a:off x="10451782" y="2761849"/>
              <a:ext cx="825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smtClean="0">
                  <a:solidFill>
                    <a:schemeClr val="bg1"/>
                  </a:solidFill>
                </a:rPr>
                <a:t>Design</a:t>
              </a:r>
              <a:endParaRPr lang="en-GB" b="1">
                <a:solidFill>
                  <a:schemeClr val="bg1"/>
                </a:solidFill>
              </a:endParaRPr>
            </a:p>
          </p:txBody>
        </p:sp>
        <p:sp>
          <p:nvSpPr>
            <p:cNvPr id="31" name="Rectangle 26"/>
            <p:cNvSpPr/>
            <p:nvPr/>
          </p:nvSpPr>
          <p:spPr>
            <a:xfrm>
              <a:off x="9968706" y="3060234"/>
              <a:ext cx="17920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点击输入简要文字介绍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，言简意赅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的说明分项内容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45537" y="4498686"/>
            <a:ext cx="12098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2"/>
                </a:solidFill>
                <a:latin typeface="+mj-lt"/>
              </a:rPr>
              <a:t>Year 2016</a:t>
            </a:r>
            <a:endParaRPr lang="en-GB" sz="2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3" name="Rectangle 28"/>
          <p:cNvSpPr/>
          <p:nvPr/>
        </p:nvSpPr>
        <p:spPr>
          <a:xfrm>
            <a:off x="445538" y="4880243"/>
            <a:ext cx="401277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591607" y="4498686"/>
            <a:ext cx="12098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solidFill>
                  <a:schemeClr val="bg2"/>
                </a:solidFill>
                <a:latin typeface="+mj-lt"/>
              </a:rPr>
              <a:t>Year 2017</a:t>
            </a:r>
            <a:endParaRPr lang="en-GB" sz="2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5" name="Rectangle 30"/>
          <p:cNvSpPr/>
          <p:nvPr/>
        </p:nvSpPr>
        <p:spPr>
          <a:xfrm>
            <a:off x="7788647" y="4880243"/>
            <a:ext cx="401277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点击输入简要文字介绍，文字内容需，言简意赅的说明分项内容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 animBg="1"/>
      <p:bldP spid="14" grpId="0" animBg="1"/>
      <p:bldP spid="15" grpId="0" animBg="1"/>
      <p:bldP spid="19" grpId="0"/>
      <p:bldP spid="20" grpId="0"/>
      <p:bldP spid="21" grpId="0"/>
      <p:bldP spid="22" grpId="0"/>
      <p:bldP spid="32" grpId="0"/>
      <p:bldP spid="33" grpId="0"/>
      <p:bldP spid="34" grpId="0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471984"/>
            <a:ext cx="12190414" cy="1223716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96877" y="2613725"/>
            <a:ext cx="4819580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 lvl="0" algn="ctr" defTabSz="685800">
              <a:defRPr/>
            </a:pPr>
            <a:r>
              <a:rPr lang="zh-CN" altLang="en-US" sz="4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成果展示及问题</a:t>
            </a:r>
            <a:endParaRPr lang="en-US" altLang="zh-CN" sz="48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059169" y="214575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231569" y="2318154"/>
            <a:ext cx="1567274" cy="1567274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34"/>
          <p:cNvSpPr txBox="1"/>
          <p:nvPr/>
        </p:nvSpPr>
        <p:spPr>
          <a:xfrm>
            <a:off x="3400861" y="2604444"/>
            <a:ext cx="1301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9" grpId="0" animBg="1"/>
      <p:bldP spid="10" grpId="0" animBg="1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" name="组合 7"/>
          <p:cNvGrpSpPr/>
          <p:nvPr/>
        </p:nvGrpSpPr>
        <p:grpSpPr>
          <a:xfrm>
            <a:off x="805722" y="1670681"/>
            <a:ext cx="3712064" cy="2634785"/>
            <a:chOff x="408100" y="2837794"/>
            <a:chExt cx="4083270" cy="2898264"/>
          </a:xfrm>
        </p:grpSpPr>
        <p:pic>
          <p:nvPicPr>
            <p:cNvPr id="8" name="图片 5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603" y="2837794"/>
              <a:ext cx="2898264" cy="2898264"/>
            </a:xfrm>
            <a:prstGeom prst="rect">
              <a:avLst/>
            </a:prstGeom>
            <a:effectLst>
              <a:outerShdw blurRad="279400" dist="228600" dir="2700000" sx="101000" sy="101000" algn="tl" rotWithShape="0">
                <a:prstClr val="black">
                  <a:alpha val="23000"/>
                </a:prstClr>
              </a:outerShdw>
            </a:effectLst>
          </p:spPr>
        </p:pic>
        <p:graphicFrame>
          <p:nvGraphicFramePr>
            <p:cNvPr id="14" name="图表 13"/>
            <p:cNvGraphicFramePr/>
            <p:nvPr/>
          </p:nvGraphicFramePr>
          <p:xfrm>
            <a:off x="408100" y="2925836"/>
            <a:ext cx="4083270" cy="272218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</p:grpSp>
      <p:grpSp>
        <p:nvGrpSpPr>
          <p:cNvPr id="15" name="组合 52"/>
          <p:cNvGrpSpPr/>
          <p:nvPr/>
        </p:nvGrpSpPr>
        <p:grpSpPr>
          <a:xfrm>
            <a:off x="4239968" y="1670681"/>
            <a:ext cx="3712064" cy="2634785"/>
            <a:chOff x="408100" y="2837794"/>
            <a:chExt cx="4083270" cy="2898264"/>
          </a:xfrm>
        </p:grpSpPr>
        <p:pic>
          <p:nvPicPr>
            <p:cNvPr id="16" name="图片 5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603" y="2837794"/>
              <a:ext cx="2898264" cy="2898264"/>
            </a:xfrm>
            <a:prstGeom prst="rect">
              <a:avLst/>
            </a:prstGeom>
            <a:effectLst>
              <a:outerShdw blurRad="279400" dist="228600" dir="2700000" sx="101000" sy="101000" algn="tl" rotWithShape="0">
                <a:prstClr val="black">
                  <a:alpha val="23000"/>
                </a:prstClr>
              </a:outerShdw>
            </a:effectLst>
          </p:spPr>
        </p:pic>
        <p:graphicFrame>
          <p:nvGraphicFramePr>
            <p:cNvPr id="17" name="图表 55"/>
            <p:cNvGraphicFramePr/>
            <p:nvPr/>
          </p:nvGraphicFramePr>
          <p:xfrm>
            <a:off x="408100" y="2925836"/>
            <a:ext cx="4083270" cy="272218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grpSp>
        <p:nvGrpSpPr>
          <p:cNvPr id="18" name="组合 56"/>
          <p:cNvGrpSpPr/>
          <p:nvPr/>
        </p:nvGrpSpPr>
        <p:grpSpPr>
          <a:xfrm>
            <a:off x="7589708" y="1670681"/>
            <a:ext cx="3712064" cy="2634785"/>
            <a:chOff x="408100" y="2837794"/>
            <a:chExt cx="4083270" cy="2898264"/>
          </a:xfrm>
        </p:grpSpPr>
        <p:pic>
          <p:nvPicPr>
            <p:cNvPr id="19" name="图片 5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603" y="2837794"/>
              <a:ext cx="2898264" cy="2898264"/>
            </a:xfrm>
            <a:prstGeom prst="rect">
              <a:avLst/>
            </a:prstGeom>
            <a:effectLst>
              <a:outerShdw blurRad="279400" dist="228600" dir="2700000" sx="101000" sy="101000" algn="tl" rotWithShape="0">
                <a:prstClr val="black">
                  <a:alpha val="23000"/>
                </a:prstClr>
              </a:outerShdw>
            </a:effectLst>
          </p:spPr>
        </p:pic>
        <p:graphicFrame>
          <p:nvGraphicFramePr>
            <p:cNvPr id="20" name="图表 58"/>
            <p:cNvGraphicFramePr/>
            <p:nvPr/>
          </p:nvGraphicFramePr>
          <p:xfrm>
            <a:off x="408100" y="2925836"/>
            <a:ext cx="4083270" cy="272218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21" name="文本框 63"/>
          <p:cNvSpPr txBox="1"/>
          <p:nvPr/>
        </p:nvSpPr>
        <p:spPr>
          <a:xfrm>
            <a:off x="2756350" y="2290917"/>
            <a:ext cx="9685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68%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2" name="文本框 64"/>
          <p:cNvSpPr txBox="1"/>
          <p:nvPr/>
        </p:nvSpPr>
        <p:spPr>
          <a:xfrm>
            <a:off x="6249944" y="2290917"/>
            <a:ext cx="9685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75%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3" name="文本框 65"/>
          <p:cNvSpPr txBox="1"/>
          <p:nvPr/>
        </p:nvSpPr>
        <p:spPr>
          <a:xfrm>
            <a:off x="9583691" y="2290917"/>
            <a:ext cx="9685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60%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24" name="Rectangle 15"/>
          <p:cNvSpPr/>
          <p:nvPr/>
        </p:nvSpPr>
        <p:spPr>
          <a:xfrm>
            <a:off x="1294447" y="4650688"/>
            <a:ext cx="2734614" cy="5500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/>
              <a:t>加入你的标题</a:t>
            </a:r>
            <a:endParaRPr lang="en-GB" sz="2000" b="1" dirty="0"/>
          </a:p>
        </p:txBody>
      </p:sp>
      <p:sp>
        <p:nvSpPr>
          <p:cNvPr id="25" name="Rectangle 16"/>
          <p:cNvSpPr/>
          <p:nvPr/>
        </p:nvSpPr>
        <p:spPr>
          <a:xfrm>
            <a:off x="4728693" y="4650687"/>
            <a:ext cx="2734614" cy="5500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加入你的标题</a:t>
            </a:r>
            <a:endParaRPr lang="en-GB" altLang="zh-CN" sz="2000" b="1" dirty="0"/>
          </a:p>
        </p:txBody>
      </p:sp>
      <p:sp>
        <p:nvSpPr>
          <p:cNvPr id="26" name="Rectangle 17"/>
          <p:cNvSpPr/>
          <p:nvPr/>
        </p:nvSpPr>
        <p:spPr>
          <a:xfrm>
            <a:off x="8162939" y="4650686"/>
            <a:ext cx="2734614" cy="5500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加入你的标题</a:t>
            </a:r>
            <a:endParaRPr lang="en-GB" altLang="zh-CN" sz="2000" b="1" dirty="0"/>
          </a:p>
        </p:txBody>
      </p:sp>
      <p:sp>
        <p:nvSpPr>
          <p:cNvPr id="27" name="Rectangle 18"/>
          <p:cNvSpPr/>
          <p:nvPr/>
        </p:nvSpPr>
        <p:spPr>
          <a:xfrm>
            <a:off x="1539622" y="5444335"/>
            <a:ext cx="91127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zh-CN" sz="12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lang="zh-CN" altLang="en-US" sz="12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</a:t>
            </a:r>
            <a:r>
              <a:rPr lang="zh-CN" altLang="en-US" sz="1200" kern="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</a:t>
            </a:r>
            <a:r>
              <a:rPr lang="zh-CN" altLang="en-US" sz="12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2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2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endParaRPr lang="en-US" altLang="zh-CN" sz="12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r>
              <a:rPr lang="zh-CN" altLang="en-US" sz="12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2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defRPr/>
            </a:pPr>
            <a:endParaRPr lang="en-US" altLang="zh-CN" sz="12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1" grpId="0"/>
      <p:bldP spid="22" grpId="0"/>
      <p:bldP spid="23" grpId="0"/>
      <p:bldP spid="24" grpId="0" animBg="1"/>
      <p:bldP spid="25" grpId="0" animBg="1"/>
      <p:bldP spid="26" grpId="0" animBg="1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 flipH="1">
            <a:off x="6037948" y="2285330"/>
            <a:ext cx="1557801" cy="40402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</p:grpSp>
      <p:grpSp>
        <p:nvGrpSpPr>
          <p:cNvPr id="69" name="组合 68"/>
          <p:cNvGrpSpPr/>
          <p:nvPr/>
        </p:nvGrpSpPr>
        <p:grpSpPr>
          <a:xfrm flipH="1">
            <a:off x="7595749" y="4465555"/>
            <a:ext cx="1557801" cy="40402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2066973" y="2285330"/>
            <a:ext cx="1557801" cy="40402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3383496" y="4465555"/>
            <a:ext cx="1557801" cy="40402"/>
            <a:chOff x="2531312" y="2421168"/>
            <a:chExt cx="1388066" cy="36000"/>
          </a:xfrm>
          <a:solidFill>
            <a:schemeClr val="tx1">
              <a:lumMod val="50000"/>
              <a:lumOff val="50000"/>
            </a:schemeClr>
          </a:solidFill>
        </p:grpSpPr>
        <p:cxnSp>
          <p:nvCxnSpPr>
            <p:cNvPr id="76" name="直接连接符 75"/>
            <p:cNvCxnSpPr/>
            <p:nvPr/>
          </p:nvCxnSpPr>
          <p:spPr>
            <a:xfrm>
              <a:off x="2539779" y="2439168"/>
              <a:ext cx="1379599" cy="0"/>
            </a:xfrm>
            <a:prstGeom prst="line">
              <a:avLst/>
            </a:prstGeom>
            <a:grpFill/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椭圆 76"/>
            <p:cNvSpPr/>
            <p:nvPr/>
          </p:nvSpPr>
          <p:spPr>
            <a:xfrm>
              <a:off x="2531312" y="2421168"/>
              <a:ext cx="36000" cy="36000"/>
            </a:xfrm>
            <a:prstGeom prst="ellipse">
              <a:avLst/>
            </a:prstGeom>
            <a:grp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</p:grpSp>
      <p:grpSp>
        <p:nvGrpSpPr>
          <p:cNvPr id="78" name="组合 18"/>
          <p:cNvGrpSpPr/>
          <p:nvPr/>
        </p:nvGrpSpPr>
        <p:grpSpPr bwMode="auto">
          <a:xfrm>
            <a:off x="3017104" y="2037359"/>
            <a:ext cx="2983827" cy="2019403"/>
            <a:chOff x="0" y="0"/>
            <a:chExt cx="2093189" cy="1416774"/>
          </a:xfrm>
          <a:solidFill>
            <a:schemeClr val="accent3"/>
          </a:solidFill>
        </p:grpSpPr>
        <p:sp>
          <p:nvSpPr>
            <p:cNvPr id="79" name="等腰三角形 19">
              <a:hlinkClick r:id="rId1"/>
            </p:cNvPr>
            <p:cNvSpPr>
              <a:spLocks noChangeArrowheads="1"/>
            </p:cNvSpPr>
            <p:nvPr/>
          </p:nvSpPr>
          <p:spPr bwMode="auto">
            <a:xfrm flipH="1" flipV="1"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grpFill/>
            <a:ln w="12700" cap="flat" cmpd="sng">
              <a:solidFill>
                <a:schemeClr val="bg1"/>
              </a:solidFill>
              <a:bevel/>
            </a:ln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0" name="文本框 20"/>
            <p:cNvSpPr>
              <a:spLocks noChangeArrowheads="1"/>
            </p:cNvSpPr>
            <p:nvPr/>
          </p:nvSpPr>
          <p:spPr bwMode="auto">
            <a:xfrm>
              <a:off x="742074" y="122472"/>
              <a:ext cx="604095" cy="5494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449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449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1" name="组合 21"/>
          <p:cNvGrpSpPr/>
          <p:nvPr/>
        </p:nvGrpSpPr>
        <p:grpSpPr bwMode="auto">
          <a:xfrm>
            <a:off x="4570143" y="2037359"/>
            <a:ext cx="2986090" cy="2019403"/>
            <a:chOff x="0" y="0"/>
            <a:chExt cx="2093189" cy="1416774"/>
          </a:xfrm>
          <a:solidFill>
            <a:schemeClr val="accent4"/>
          </a:solidFill>
        </p:grpSpPr>
        <p:sp>
          <p:nvSpPr>
            <p:cNvPr id="82" name="等腰三角形 22">
              <a:hlinkClick r:id="rId1"/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grpFill/>
            <a:ln w="12700" cap="flat" cmpd="sng">
              <a:solidFill>
                <a:schemeClr val="bg1"/>
              </a:solidFill>
              <a:bevel/>
            </a:ln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3" name="文本框 23"/>
            <p:cNvSpPr>
              <a:spLocks noChangeArrowheads="1"/>
            </p:cNvSpPr>
            <p:nvPr/>
          </p:nvSpPr>
          <p:spPr bwMode="auto">
            <a:xfrm>
              <a:off x="744774" y="579708"/>
              <a:ext cx="603637" cy="5494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449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449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4" name="组合 24"/>
          <p:cNvGrpSpPr/>
          <p:nvPr/>
        </p:nvGrpSpPr>
        <p:grpSpPr bwMode="auto">
          <a:xfrm>
            <a:off x="4570143" y="4117887"/>
            <a:ext cx="2986090" cy="2019403"/>
            <a:chOff x="0" y="0"/>
            <a:chExt cx="2093189" cy="1416774"/>
          </a:xfrm>
          <a:solidFill>
            <a:schemeClr val="accent2"/>
          </a:solidFill>
        </p:grpSpPr>
        <p:sp>
          <p:nvSpPr>
            <p:cNvPr id="85" name="等腰三角形 25">
              <a:hlinkClick r:id="rId1"/>
            </p:cNvPr>
            <p:cNvSpPr>
              <a:spLocks noChangeArrowheads="1"/>
            </p:cNvSpPr>
            <p:nvPr/>
          </p:nvSpPr>
          <p:spPr bwMode="auto">
            <a:xfrm flipH="1" flipV="1"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grpFill/>
            <a:ln w="12700" cap="flat" cmpd="sng">
              <a:solidFill>
                <a:schemeClr val="bg1"/>
              </a:solidFill>
              <a:bevel/>
            </a:ln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6" name="文本框 26"/>
            <p:cNvSpPr>
              <a:spLocks noChangeArrowheads="1"/>
            </p:cNvSpPr>
            <p:nvPr/>
          </p:nvSpPr>
          <p:spPr bwMode="auto">
            <a:xfrm>
              <a:off x="744774" y="180213"/>
              <a:ext cx="603637" cy="5494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449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449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7" name="组合 27"/>
          <p:cNvGrpSpPr/>
          <p:nvPr/>
        </p:nvGrpSpPr>
        <p:grpSpPr bwMode="auto">
          <a:xfrm>
            <a:off x="6125446" y="4117887"/>
            <a:ext cx="2983827" cy="2019403"/>
            <a:chOff x="0" y="0"/>
            <a:chExt cx="2093189" cy="1416774"/>
          </a:xfrm>
          <a:solidFill>
            <a:schemeClr val="accent1"/>
          </a:solidFill>
        </p:grpSpPr>
        <p:sp>
          <p:nvSpPr>
            <p:cNvPr id="88" name="等腰三角形 28">
              <a:hlinkClick r:id="rId1"/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2093189" cy="1416774"/>
            </a:xfrm>
            <a:prstGeom prst="triangle">
              <a:avLst>
                <a:gd name="adj" fmla="val 50000"/>
              </a:avLst>
            </a:prstGeom>
            <a:grpFill/>
            <a:ln w="12700" cap="flat" cmpd="sng">
              <a:solidFill>
                <a:schemeClr val="bg1"/>
              </a:solidFill>
              <a:bevel/>
            </a:ln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9" name="文本框 29"/>
            <p:cNvSpPr>
              <a:spLocks noChangeArrowheads="1"/>
            </p:cNvSpPr>
            <p:nvPr/>
          </p:nvSpPr>
          <p:spPr bwMode="auto">
            <a:xfrm>
              <a:off x="744544" y="520297"/>
              <a:ext cx="604095" cy="5494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sz="449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449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504607" y="2700769"/>
            <a:ext cx="2983389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</a:t>
            </a:r>
            <a:r>
              <a:rPr lang="en-US" altLang="zh-CN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667897" y="2716418"/>
            <a:ext cx="2983389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</a:t>
            </a:r>
            <a:r>
              <a:rPr lang="en-US" altLang="zh-CN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828958" y="4803498"/>
            <a:ext cx="2983389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</a:t>
            </a:r>
            <a:r>
              <a:rPr lang="en-US" altLang="zh-CN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9127114" y="4768088"/>
            <a:ext cx="2983389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</a:t>
            </a:r>
            <a:r>
              <a:rPr lang="en-US" altLang="zh-CN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666101" y="2008851"/>
            <a:ext cx="1360541" cy="621902"/>
            <a:chOff x="1354515" y="2174815"/>
            <a:chExt cx="1212299" cy="554141"/>
          </a:xfrm>
          <a:solidFill>
            <a:schemeClr val="accent3"/>
          </a:solidFill>
        </p:grpSpPr>
        <p:sp>
          <p:nvSpPr>
            <p:cNvPr id="95" name="圆角矩形 94"/>
            <p:cNvSpPr/>
            <p:nvPr/>
          </p:nvSpPr>
          <p:spPr>
            <a:xfrm>
              <a:off x="1354515" y="2193726"/>
              <a:ext cx="1100328" cy="5231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1386761" y="2174815"/>
              <a:ext cx="1180053" cy="554141"/>
            </a:xfrm>
            <a:prstGeom prst="rect">
              <a:avLst/>
            </a:prstGeom>
            <a:noFill/>
          </p:spPr>
          <p:txBody>
            <a:bodyPr wrap="square" lIns="102611" tIns="0" rIns="102611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695" dirty="0">
                  <a:solidFill>
                    <a:schemeClr val="bg1"/>
                  </a:solidFill>
                  <a:latin typeface="方正黑体_GBK" pitchFamily="65" charset="-122"/>
                  <a:ea typeface="方正黑体_GBK" pitchFamily="65" charset="-122"/>
                  <a:cs typeface="华文黑体" pitchFamily="2" charset="-122"/>
                </a:rPr>
                <a:t>方案一</a:t>
              </a:r>
              <a:endParaRPr lang="zh-CN" altLang="en-US" sz="2695" dirty="0">
                <a:solidFill>
                  <a:schemeClr val="bg1"/>
                </a:solidFill>
                <a:latin typeface="方正黑体_GBK" pitchFamily="65" charset="-122"/>
                <a:ea typeface="方正黑体_GBK" pitchFamily="65" charset="-122"/>
                <a:cs typeface="华文黑体" pitchFamily="2" charset="-122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775285" y="1995203"/>
            <a:ext cx="1324352" cy="622009"/>
            <a:chOff x="7689097" y="2162652"/>
            <a:chExt cx="1180053" cy="554236"/>
          </a:xfrm>
          <a:solidFill>
            <a:schemeClr val="accent4"/>
          </a:solidFill>
        </p:grpSpPr>
        <p:sp>
          <p:nvSpPr>
            <p:cNvPr id="98" name="圆角矩形 97"/>
            <p:cNvSpPr/>
            <p:nvPr/>
          </p:nvSpPr>
          <p:spPr>
            <a:xfrm>
              <a:off x="7725958" y="2193726"/>
              <a:ext cx="1100328" cy="5231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689097" y="2162652"/>
              <a:ext cx="1180053" cy="554141"/>
            </a:xfrm>
            <a:prstGeom prst="rect">
              <a:avLst/>
            </a:prstGeom>
            <a:noFill/>
          </p:spPr>
          <p:txBody>
            <a:bodyPr wrap="square" lIns="102611" tIns="0" rIns="102611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695" dirty="0">
                  <a:solidFill>
                    <a:schemeClr val="bg1"/>
                  </a:solidFill>
                  <a:latin typeface="方正黑体_GBK" pitchFamily="65" charset="-122"/>
                  <a:ea typeface="方正黑体_GBK" pitchFamily="65" charset="-122"/>
                  <a:cs typeface="华文黑体" pitchFamily="2" charset="-122"/>
                </a:rPr>
                <a:t>方案二</a:t>
              </a:r>
              <a:endParaRPr lang="zh-CN" altLang="en-US" sz="2695" dirty="0">
                <a:solidFill>
                  <a:schemeClr val="bg1"/>
                </a:solidFill>
                <a:latin typeface="方正黑体_GBK" pitchFamily="65" charset="-122"/>
                <a:ea typeface="方正黑体_GBK" pitchFamily="65" charset="-122"/>
                <a:cs typeface="华文黑体" pitchFamily="2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9271216" y="4096143"/>
            <a:ext cx="1324353" cy="662985"/>
            <a:chOff x="9022026" y="4034674"/>
            <a:chExt cx="1180053" cy="590747"/>
          </a:xfrm>
          <a:solidFill>
            <a:schemeClr val="accent1"/>
          </a:solidFill>
        </p:grpSpPr>
        <p:sp>
          <p:nvSpPr>
            <p:cNvPr id="101" name="圆角矩形 100"/>
            <p:cNvSpPr/>
            <p:nvPr/>
          </p:nvSpPr>
          <p:spPr>
            <a:xfrm>
              <a:off x="9031522" y="4102259"/>
              <a:ext cx="1100328" cy="5231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9022026" y="4034674"/>
              <a:ext cx="1180053" cy="554141"/>
            </a:xfrm>
            <a:prstGeom prst="rect">
              <a:avLst/>
            </a:prstGeom>
            <a:noFill/>
          </p:spPr>
          <p:txBody>
            <a:bodyPr wrap="square" lIns="102611" tIns="0" rIns="102611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695" dirty="0">
                  <a:solidFill>
                    <a:schemeClr val="bg1"/>
                  </a:solidFill>
                  <a:latin typeface="方正黑体_GBK" pitchFamily="65" charset="-122"/>
                  <a:ea typeface="方正黑体_GBK" pitchFamily="65" charset="-122"/>
                  <a:cs typeface="华文黑体" pitchFamily="2" charset="-122"/>
                </a:rPr>
                <a:t>方案四</a:t>
              </a:r>
              <a:endParaRPr lang="zh-CN" altLang="en-US" sz="2695" dirty="0">
                <a:solidFill>
                  <a:schemeClr val="bg1"/>
                </a:solidFill>
                <a:latin typeface="方正黑体_GBK" pitchFamily="65" charset="-122"/>
                <a:ea typeface="方正黑体_GBK" pitchFamily="65" charset="-122"/>
                <a:cs typeface="华文黑体" pitchFamily="2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1915722" y="4159629"/>
            <a:ext cx="1347580" cy="658569"/>
            <a:chOff x="2518192" y="4091250"/>
            <a:chExt cx="1200750" cy="586813"/>
          </a:xfrm>
          <a:solidFill>
            <a:schemeClr val="accent2"/>
          </a:solidFill>
        </p:grpSpPr>
        <p:sp>
          <p:nvSpPr>
            <p:cNvPr id="104" name="圆角矩形 103"/>
            <p:cNvSpPr/>
            <p:nvPr/>
          </p:nvSpPr>
          <p:spPr>
            <a:xfrm>
              <a:off x="2518192" y="4154901"/>
              <a:ext cx="1100328" cy="523162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2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38889" y="4091250"/>
              <a:ext cx="1180053" cy="554141"/>
            </a:xfrm>
            <a:prstGeom prst="rect">
              <a:avLst/>
            </a:prstGeom>
            <a:noFill/>
          </p:spPr>
          <p:txBody>
            <a:bodyPr wrap="square" lIns="102611" tIns="0" rIns="102611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695" dirty="0">
                  <a:solidFill>
                    <a:schemeClr val="bg1"/>
                  </a:solidFill>
                  <a:latin typeface="方正黑体_GBK" pitchFamily="65" charset="-122"/>
                  <a:ea typeface="方正黑体_GBK" pitchFamily="65" charset="-122"/>
                  <a:cs typeface="华文黑体" pitchFamily="2" charset="-122"/>
                </a:rPr>
                <a:t>方案三</a:t>
              </a:r>
              <a:endParaRPr lang="zh-CN" altLang="en-US" sz="2695" dirty="0">
                <a:solidFill>
                  <a:schemeClr val="bg1"/>
                </a:solidFill>
                <a:latin typeface="方正黑体_GBK" pitchFamily="65" charset="-122"/>
                <a:ea typeface="方正黑体_GBK" pitchFamily="65" charset="-122"/>
                <a:cs typeface="华文黑体" pitchFamily="2" charset="-122"/>
              </a:endParaRPr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0" grpId="0"/>
      <p:bldP spid="91" grpId="0"/>
      <p:bldP spid="92" grpId="0"/>
      <p:bldP spid="9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488021" y="2884106"/>
            <a:ext cx="30758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368316" y="2884106"/>
            <a:ext cx="30758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8110631" y="4144849"/>
            <a:ext cx="30758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7368316" y="5342980"/>
            <a:ext cx="307355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488021" y="5342980"/>
            <a:ext cx="316819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35953" y="4139701"/>
            <a:ext cx="30758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21"/>
          <p:cNvSpPr txBox="1"/>
          <p:nvPr/>
        </p:nvSpPr>
        <p:spPr>
          <a:xfrm>
            <a:off x="7535019" y="2274639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22"/>
          <p:cNvSpPr txBox="1"/>
          <p:nvPr/>
        </p:nvSpPr>
        <p:spPr>
          <a:xfrm>
            <a:off x="8195137" y="3468847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23"/>
          <p:cNvSpPr txBox="1"/>
          <p:nvPr/>
        </p:nvSpPr>
        <p:spPr>
          <a:xfrm>
            <a:off x="7535019" y="4666977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5"/>
          <p:cNvSpPr txBox="1"/>
          <p:nvPr/>
        </p:nvSpPr>
        <p:spPr>
          <a:xfrm>
            <a:off x="1569056" y="2270277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6"/>
          <p:cNvSpPr txBox="1"/>
          <p:nvPr/>
        </p:nvSpPr>
        <p:spPr>
          <a:xfrm>
            <a:off x="920459" y="3519604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8"/>
          <p:cNvSpPr txBox="1"/>
          <p:nvPr/>
        </p:nvSpPr>
        <p:spPr>
          <a:xfrm>
            <a:off x="1561448" y="4661722"/>
            <a:ext cx="2906849" cy="523220"/>
          </a:xfrm>
          <a:prstGeom prst="rect">
            <a:avLst/>
          </a:prstGeom>
          <a:noFill/>
          <a:effectLst>
            <a:outerShdw blurRad="241300" dist="127000" dir="5400000" algn="ctr" rotWithShape="0">
              <a:srgbClr val="000000">
                <a:alpha val="88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506334" y="1788173"/>
            <a:ext cx="1572459" cy="1391621"/>
            <a:chOff x="4390222" y="1788173"/>
            <a:chExt cx="1572459" cy="1391621"/>
          </a:xfrm>
        </p:grpSpPr>
        <p:sp>
          <p:nvSpPr>
            <p:cNvPr id="25" name="任意多边形 24"/>
            <p:cNvSpPr/>
            <p:nvPr/>
          </p:nvSpPr>
          <p:spPr>
            <a:xfrm rot="9000000">
              <a:off x="4390222" y="1788173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381000" dist="381000" dir="750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Group 4"/>
            <p:cNvGrpSpPr>
              <a:grpSpLocks noChangeAspect="1"/>
            </p:cNvGrpSpPr>
            <p:nvPr/>
          </p:nvGrpSpPr>
          <p:grpSpPr bwMode="auto">
            <a:xfrm rot="5400000" flipH="1">
              <a:off x="4961425" y="2066857"/>
              <a:ext cx="430052" cy="859456"/>
              <a:chOff x="1" y="0"/>
              <a:chExt cx="2653" cy="530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7" name="Freeform 5"/>
              <p:cNvSpPr/>
              <p:nvPr/>
            </p:nvSpPr>
            <p:spPr bwMode="auto">
              <a:xfrm>
                <a:off x="1" y="0"/>
                <a:ext cx="2653" cy="2301"/>
              </a:xfrm>
              <a:custGeom>
                <a:avLst/>
                <a:gdLst>
                  <a:gd name="T0" fmla="*/ 1083 w 1120"/>
                  <a:gd name="T1" fmla="*/ 574 h 973"/>
                  <a:gd name="T2" fmla="*/ 1083 w 1120"/>
                  <a:gd name="T3" fmla="*/ 442 h 973"/>
                  <a:gd name="T4" fmla="*/ 950 w 1120"/>
                  <a:gd name="T5" fmla="*/ 442 h 973"/>
                  <a:gd name="T6" fmla="*/ 694 w 1120"/>
                  <a:gd name="T7" fmla="*/ 631 h 973"/>
                  <a:gd name="T8" fmla="*/ 694 w 1120"/>
                  <a:gd name="T9" fmla="*/ 141 h 973"/>
                  <a:gd name="T10" fmla="*/ 555 w 1120"/>
                  <a:gd name="T11" fmla="*/ 0 h 973"/>
                  <a:gd name="T12" fmla="*/ 416 w 1120"/>
                  <a:gd name="T13" fmla="*/ 141 h 973"/>
                  <a:gd name="T14" fmla="*/ 416 w 1120"/>
                  <a:gd name="T15" fmla="*/ 640 h 973"/>
                  <a:gd name="T16" fmla="*/ 161 w 1120"/>
                  <a:gd name="T17" fmla="*/ 446 h 973"/>
                  <a:gd name="T18" fmla="*/ 28 w 1120"/>
                  <a:gd name="T19" fmla="*/ 446 h 973"/>
                  <a:gd name="T20" fmla="*/ 0 w 1120"/>
                  <a:gd name="T21" fmla="*/ 512 h 973"/>
                  <a:gd name="T22" fmla="*/ 28 w 1120"/>
                  <a:gd name="T23" fmla="*/ 579 h 973"/>
                  <a:gd name="T24" fmla="*/ 552 w 1120"/>
                  <a:gd name="T25" fmla="*/ 973 h 973"/>
                  <a:gd name="T26" fmla="*/ 1083 w 1120"/>
                  <a:gd name="T27" fmla="*/ 574 h 9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20" h="973">
                    <a:moveTo>
                      <a:pt x="1083" y="574"/>
                    </a:moveTo>
                    <a:cubicBezTo>
                      <a:pt x="1120" y="537"/>
                      <a:pt x="1120" y="478"/>
                      <a:pt x="1083" y="442"/>
                    </a:cubicBezTo>
                    <a:cubicBezTo>
                      <a:pt x="1046" y="405"/>
                      <a:pt x="987" y="405"/>
                      <a:pt x="950" y="442"/>
                    </a:cubicBezTo>
                    <a:cubicBezTo>
                      <a:pt x="694" y="631"/>
                      <a:pt x="694" y="631"/>
                      <a:pt x="694" y="631"/>
                    </a:cubicBezTo>
                    <a:cubicBezTo>
                      <a:pt x="694" y="141"/>
                      <a:pt x="694" y="141"/>
                      <a:pt x="694" y="141"/>
                    </a:cubicBezTo>
                    <a:cubicBezTo>
                      <a:pt x="694" y="63"/>
                      <a:pt x="631" y="0"/>
                      <a:pt x="555" y="0"/>
                    </a:cubicBezTo>
                    <a:cubicBezTo>
                      <a:pt x="478" y="0"/>
                      <a:pt x="416" y="63"/>
                      <a:pt x="416" y="141"/>
                    </a:cubicBezTo>
                    <a:cubicBezTo>
                      <a:pt x="416" y="640"/>
                      <a:pt x="416" y="640"/>
                      <a:pt x="416" y="640"/>
                    </a:cubicBezTo>
                    <a:cubicBezTo>
                      <a:pt x="161" y="446"/>
                      <a:pt x="161" y="446"/>
                      <a:pt x="161" y="446"/>
                    </a:cubicBezTo>
                    <a:cubicBezTo>
                      <a:pt x="124" y="409"/>
                      <a:pt x="65" y="409"/>
                      <a:pt x="28" y="446"/>
                    </a:cubicBezTo>
                    <a:cubicBezTo>
                      <a:pt x="9" y="464"/>
                      <a:pt x="0" y="488"/>
                      <a:pt x="0" y="512"/>
                    </a:cubicBezTo>
                    <a:cubicBezTo>
                      <a:pt x="0" y="536"/>
                      <a:pt x="9" y="560"/>
                      <a:pt x="28" y="579"/>
                    </a:cubicBezTo>
                    <a:cubicBezTo>
                      <a:pt x="552" y="973"/>
                      <a:pt x="552" y="973"/>
                      <a:pt x="552" y="973"/>
                    </a:cubicBezTo>
                    <a:cubicBezTo>
                      <a:pt x="1083" y="574"/>
                      <a:pt x="1083" y="574"/>
                      <a:pt x="1083" y="57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6"/>
              <p:cNvSpPr/>
              <p:nvPr/>
            </p:nvSpPr>
            <p:spPr bwMode="auto">
              <a:xfrm>
                <a:off x="1" y="2999"/>
                <a:ext cx="2653" cy="2303"/>
              </a:xfrm>
              <a:custGeom>
                <a:avLst/>
                <a:gdLst>
                  <a:gd name="T0" fmla="*/ 1083 w 1120"/>
                  <a:gd name="T1" fmla="*/ 396 h 974"/>
                  <a:gd name="T2" fmla="*/ 1083 w 1120"/>
                  <a:gd name="T3" fmla="*/ 528 h 974"/>
                  <a:gd name="T4" fmla="*/ 950 w 1120"/>
                  <a:gd name="T5" fmla="*/ 528 h 974"/>
                  <a:gd name="T6" fmla="*/ 694 w 1120"/>
                  <a:gd name="T7" fmla="*/ 342 h 974"/>
                  <a:gd name="T8" fmla="*/ 694 w 1120"/>
                  <a:gd name="T9" fmla="*/ 833 h 974"/>
                  <a:gd name="T10" fmla="*/ 555 w 1120"/>
                  <a:gd name="T11" fmla="*/ 974 h 974"/>
                  <a:gd name="T12" fmla="*/ 416 w 1120"/>
                  <a:gd name="T13" fmla="*/ 833 h 974"/>
                  <a:gd name="T14" fmla="*/ 416 w 1120"/>
                  <a:gd name="T15" fmla="*/ 353 h 974"/>
                  <a:gd name="T16" fmla="*/ 161 w 1120"/>
                  <a:gd name="T17" fmla="*/ 531 h 974"/>
                  <a:gd name="T18" fmla="*/ 28 w 1120"/>
                  <a:gd name="T19" fmla="*/ 531 h 974"/>
                  <a:gd name="T20" fmla="*/ 0 w 1120"/>
                  <a:gd name="T21" fmla="*/ 464 h 974"/>
                  <a:gd name="T22" fmla="*/ 28 w 1120"/>
                  <a:gd name="T23" fmla="*/ 398 h 974"/>
                  <a:gd name="T24" fmla="*/ 552 w 1120"/>
                  <a:gd name="T25" fmla="*/ 0 h 974"/>
                  <a:gd name="T26" fmla="*/ 1083 w 1120"/>
                  <a:gd name="T27" fmla="*/ 396 h 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20" h="974">
                    <a:moveTo>
                      <a:pt x="1083" y="396"/>
                    </a:moveTo>
                    <a:cubicBezTo>
                      <a:pt x="1120" y="433"/>
                      <a:pt x="1120" y="492"/>
                      <a:pt x="1083" y="528"/>
                    </a:cubicBezTo>
                    <a:cubicBezTo>
                      <a:pt x="1046" y="565"/>
                      <a:pt x="987" y="565"/>
                      <a:pt x="950" y="528"/>
                    </a:cubicBezTo>
                    <a:cubicBezTo>
                      <a:pt x="694" y="342"/>
                      <a:pt x="694" y="342"/>
                      <a:pt x="694" y="342"/>
                    </a:cubicBezTo>
                    <a:cubicBezTo>
                      <a:pt x="694" y="833"/>
                      <a:pt x="694" y="833"/>
                      <a:pt x="694" y="833"/>
                    </a:cubicBezTo>
                    <a:cubicBezTo>
                      <a:pt x="694" y="911"/>
                      <a:pt x="631" y="974"/>
                      <a:pt x="555" y="974"/>
                    </a:cubicBezTo>
                    <a:cubicBezTo>
                      <a:pt x="478" y="974"/>
                      <a:pt x="416" y="911"/>
                      <a:pt x="416" y="833"/>
                    </a:cubicBezTo>
                    <a:cubicBezTo>
                      <a:pt x="416" y="353"/>
                      <a:pt x="416" y="353"/>
                      <a:pt x="416" y="353"/>
                    </a:cubicBezTo>
                    <a:cubicBezTo>
                      <a:pt x="161" y="531"/>
                      <a:pt x="161" y="531"/>
                      <a:pt x="161" y="531"/>
                    </a:cubicBezTo>
                    <a:cubicBezTo>
                      <a:pt x="124" y="567"/>
                      <a:pt x="65" y="567"/>
                      <a:pt x="28" y="531"/>
                    </a:cubicBezTo>
                    <a:cubicBezTo>
                      <a:pt x="9" y="512"/>
                      <a:pt x="0" y="488"/>
                      <a:pt x="0" y="464"/>
                    </a:cubicBezTo>
                    <a:cubicBezTo>
                      <a:pt x="0" y="440"/>
                      <a:pt x="9" y="416"/>
                      <a:pt x="28" y="398"/>
                    </a:cubicBezTo>
                    <a:cubicBezTo>
                      <a:pt x="552" y="0"/>
                      <a:pt x="552" y="0"/>
                      <a:pt x="552" y="0"/>
                    </a:cubicBezTo>
                    <a:cubicBezTo>
                      <a:pt x="1083" y="396"/>
                      <a:pt x="1083" y="396"/>
                      <a:pt x="1083" y="39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5917007" y="1788173"/>
            <a:ext cx="1572459" cy="1391621"/>
            <a:chOff x="5800895" y="1788173"/>
            <a:chExt cx="1572459" cy="1391621"/>
          </a:xfrm>
        </p:grpSpPr>
        <p:sp>
          <p:nvSpPr>
            <p:cNvPr id="30" name="任意多边形 29"/>
            <p:cNvSpPr/>
            <p:nvPr/>
          </p:nvSpPr>
          <p:spPr>
            <a:xfrm rot="9000000">
              <a:off x="5800895" y="1788173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81000" dist="190500" dir="1806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6202532" y="2163258"/>
              <a:ext cx="824522" cy="666652"/>
              <a:chOff x="5485048" y="2935026"/>
              <a:chExt cx="1221904" cy="98794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32" name="Freeform 6"/>
              <p:cNvSpPr/>
              <p:nvPr/>
            </p:nvSpPr>
            <p:spPr bwMode="auto">
              <a:xfrm>
                <a:off x="5595586" y="3347220"/>
                <a:ext cx="379243" cy="436459"/>
              </a:xfrm>
              <a:custGeom>
                <a:avLst/>
                <a:gdLst>
                  <a:gd name="T0" fmla="*/ 474 w 474"/>
                  <a:gd name="T1" fmla="*/ 459 h 545"/>
                  <a:gd name="T2" fmla="*/ 340 w 474"/>
                  <a:gd name="T3" fmla="*/ 523 h 545"/>
                  <a:gd name="T4" fmla="*/ 66 w 474"/>
                  <a:gd name="T5" fmla="*/ 501 h 545"/>
                  <a:gd name="T6" fmla="*/ 13 w 474"/>
                  <a:gd name="T7" fmla="*/ 468 h 545"/>
                  <a:gd name="T8" fmla="*/ 13 w 474"/>
                  <a:gd name="T9" fmla="*/ 441 h 545"/>
                  <a:gd name="T10" fmla="*/ 68 w 474"/>
                  <a:gd name="T11" fmla="*/ 406 h 545"/>
                  <a:gd name="T12" fmla="*/ 141 w 474"/>
                  <a:gd name="T13" fmla="*/ 380 h 545"/>
                  <a:gd name="T14" fmla="*/ 177 w 474"/>
                  <a:gd name="T15" fmla="*/ 331 h 545"/>
                  <a:gd name="T16" fmla="*/ 163 w 474"/>
                  <a:gd name="T17" fmla="*/ 267 h 545"/>
                  <a:gd name="T18" fmla="*/ 133 w 474"/>
                  <a:gd name="T19" fmla="*/ 176 h 545"/>
                  <a:gd name="T20" fmla="*/ 142 w 474"/>
                  <a:gd name="T21" fmla="*/ 64 h 545"/>
                  <a:gd name="T22" fmla="*/ 198 w 474"/>
                  <a:gd name="T23" fmla="*/ 9 h 545"/>
                  <a:gd name="T24" fmla="*/ 295 w 474"/>
                  <a:gd name="T25" fmla="*/ 20 h 545"/>
                  <a:gd name="T26" fmla="*/ 341 w 474"/>
                  <a:gd name="T27" fmla="*/ 96 h 545"/>
                  <a:gd name="T28" fmla="*/ 344 w 474"/>
                  <a:gd name="T29" fmla="*/ 168 h 545"/>
                  <a:gd name="T30" fmla="*/ 311 w 474"/>
                  <a:gd name="T31" fmla="*/ 278 h 545"/>
                  <a:gd name="T32" fmla="*/ 332 w 474"/>
                  <a:gd name="T33" fmla="*/ 379 h 545"/>
                  <a:gd name="T34" fmla="*/ 394 w 474"/>
                  <a:gd name="T35" fmla="*/ 400 h 545"/>
                  <a:gd name="T36" fmla="*/ 474 w 474"/>
                  <a:gd name="T37" fmla="*/ 459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74" h="545">
                    <a:moveTo>
                      <a:pt x="474" y="459"/>
                    </a:moveTo>
                    <a:cubicBezTo>
                      <a:pt x="434" y="495"/>
                      <a:pt x="389" y="512"/>
                      <a:pt x="340" y="523"/>
                    </a:cubicBezTo>
                    <a:cubicBezTo>
                      <a:pt x="246" y="545"/>
                      <a:pt x="154" y="542"/>
                      <a:pt x="66" y="501"/>
                    </a:cubicBezTo>
                    <a:cubicBezTo>
                      <a:pt x="47" y="492"/>
                      <a:pt x="31" y="479"/>
                      <a:pt x="13" y="468"/>
                    </a:cubicBezTo>
                    <a:cubicBezTo>
                      <a:pt x="0" y="459"/>
                      <a:pt x="1" y="449"/>
                      <a:pt x="13" y="441"/>
                    </a:cubicBezTo>
                    <a:cubicBezTo>
                      <a:pt x="30" y="429"/>
                      <a:pt x="48" y="415"/>
                      <a:pt x="68" y="406"/>
                    </a:cubicBezTo>
                    <a:cubicBezTo>
                      <a:pt x="91" y="396"/>
                      <a:pt x="116" y="389"/>
                      <a:pt x="141" y="380"/>
                    </a:cubicBezTo>
                    <a:cubicBezTo>
                      <a:pt x="164" y="372"/>
                      <a:pt x="176" y="356"/>
                      <a:pt x="177" y="331"/>
                    </a:cubicBezTo>
                    <a:cubicBezTo>
                      <a:pt x="177" y="308"/>
                      <a:pt x="175" y="289"/>
                      <a:pt x="163" y="267"/>
                    </a:cubicBezTo>
                    <a:cubicBezTo>
                      <a:pt x="147" y="240"/>
                      <a:pt x="135" y="207"/>
                      <a:pt x="133" y="176"/>
                    </a:cubicBezTo>
                    <a:cubicBezTo>
                      <a:pt x="130" y="139"/>
                      <a:pt x="135" y="101"/>
                      <a:pt x="142" y="64"/>
                    </a:cubicBezTo>
                    <a:cubicBezTo>
                      <a:pt x="148" y="35"/>
                      <a:pt x="168" y="14"/>
                      <a:pt x="198" y="9"/>
                    </a:cubicBezTo>
                    <a:cubicBezTo>
                      <a:pt x="231" y="4"/>
                      <a:pt x="264" y="0"/>
                      <a:pt x="295" y="20"/>
                    </a:cubicBezTo>
                    <a:cubicBezTo>
                      <a:pt x="323" y="38"/>
                      <a:pt x="341" y="62"/>
                      <a:pt x="341" y="96"/>
                    </a:cubicBezTo>
                    <a:cubicBezTo>
                      <a:pt x="340" y="120"/>
                      <a:pt x="341" y="144"/>
                      <a:pt x="344" y="168"/>
                    </a:cubicBezTo>
                    <a:cubicBezTo>
                      <a:pt x="348" y="207"/>
                      <a:pt x="335" y="246"/>
                      <a:pt x="311" y="278"/>
                    </a:cubicBezTo>
                    <a:cubicBezTo>
                      <a:pt x="288" y="308"/>
                      <a:pt x="298" y="364"/>
                      <a:pt x="332" y="379"/>
                    </a:cubicBezTo>
                    <a:cubicBezTo>
                      <a:pt x="352" y="387"/>
                      <a:pt x="373" y="394"/>
                      <a:pt x="394" y="400"/>
                    </a:cubicBezTo>
                    <a:cubicBezTo>
                      <a:pt x="429" y="409"/>
                      <a:pt x="451" y="433"/>
                      <a:pt x="474" y="45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3" name="Freeform 7"/>
              <p:cNvSpPr/>
              <p:nvPr/>
            </p:nvSpPr>
            <p:spPr bwMode="auto">
              <a:xfrm>
                <a:off x="6044326" y="3487414"/>
                <a:ext cx="381040" cy="435560"/>
              </a:xfrm>
              <a:custGeom>
                <a:avLst/>
                <a:gdLst>
                  <a:gd name="T0" fmla="*/ 476 w 476"/>
                  <a:gd name="T1" fmla="*/ 459 h 544"/>
                  <a:gd name="T2" fmla="*/ 348 w 476"/>
                  <a:gd name="T3" fmla="*/ 520 h 544"/>
                  <a:gd name="T4" fmla="*/ 59 w 476"/>
                  <a:gd name="T5" fmla="*/ 494 h 544"/>
                  <a:gd name="T6" fmla="*/ 20 w 476"/>
                  <a:gd name="T7" fmla="*/ 470 h 544"/>
                  <a:gd name="T8" fmla="*/ 20 w 476"/>
                  <a:gd name="T9" fmla="*/ 435 h 544"/>
                  <a:gd name="T10" fmla="*/ 74 w 476"/>
                  <a:gd name="T11" fmla="*/ 403 h 544"/>
                  <a:gd name="T12" fmla="*/ 140 w 476"/>
                  <a:gd name="T13" fmla="*/ 380 h 544"/>
                  <a:gd name="T14" fmla="*/ 178 w 476"/>
                  <a:gd name="T15" fmla="*/ 325 h 544"/>
                  <a:gd name="T16" fmla="*/ 162 w 476"/>
                  <a:gd name="T17" fmla="*/ 261 h 544"/>
                  <a:gd name="T18" fmla="*/ 136 w 476"/>
                  <a:gd name="T19" fmla="*/ 181 h 544"/>
                  <a:gd name="T20" fmla="*/ 145 w 476"/>
                  <a:gd name="T21" fmla="*/ 60 h 544"/>
                  <a:gd name="T22" fmla="*/ 206 w 476"/>
                  <a:gd name="T23" fmla="*/ 7 h 544"/>
                  <a:gd name="T24" fmla="*/ 320 w 476"/>
                  <a:gd name="T25" fmla="*/ 36 h 544"/>
                  <a:gd name="T26" fmla="*/ 342 w 476"/>
                  <a:gd name="T27" fmla="*/ 98 h 544"/>
                  <a:gd name="T28" fmla="*/ 347 w 476"/>
                  <a:gd name="T29" fmla="*/ 163 h 544"/>
                  <a:gd name="T30" fmla="*/ 344 w 476"/>
                  <a:gd name="T31" fmla="*/ 198 h 544"/>
                  <a:gd name="T32" fmla="*/ 308 w 476"/>
                  <a:gd name="T33" fmla="*/ 283 h 544"/>
                  <a:gd name="T34" fmla="*/ 332 w 476"/>
                  <a:gd name="T35" fmla="*/ 376 h 544"/>
                  <a:gd name="T36" fmla="*/ 392 w 476"/>
                  <a:gd name="T37" fmla="*/ 397 h 544"/>
                  <a:gd name="T38" fmla="*/ 476 w 476"/>
                  <a:gd name="T39" fmla="*/ 459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76" h="544">
                    <a:moveTo>
                      <a:pt x="476" y="459"/>
                    </a:moveTo>
                    <a:cubicBezTo>
                      <a:pt x="438" y="491"/>
                      <a:pt x="395" y="509"/>
                      <a:pt x="348" y="520"/>
                    </a:cubicBezTo>
                    <a:cubicBezTo>
                      <a:pt x="249" y="544"/>
                      <a:pt x="152" y="541"/>
                      <a:pt x="59" y="494"/>
                    </a:cubicBezTo>
                    <a:cubicBezTo>
                      <a:pt x="45" y="488"/>
                      <a:pt x="32" y="479"/>
                      <a:pt x="20" y="470"/>
                    </a:cubicBezTo>
                    <a:cubicBezTo>
                      <a:pt x="1" y="455"/>
                      <a:pt x="0" y="450"/>
                      <a:pt x="20" y="435"/>
                    </a:cubicBezTo>
                    <a:cubicBezTo>
                      <a:pt x="36" y="423"/>
                      <a:pt x="55" y="412"/>
                      <a:pt x="74" y="403"/>
                    </a:cubicBezTo>
                    <a:cubicBezTo>
                      <a:pt x="95" y="393"/>
                      <a:pt x="118" y="388"/>
                      <a:pt x="140" y="380"/>
                    </a:cubicBezTo>
                    <a:cubicBezTo>
                      <a:pt x="169" y="369"/>
                      <a:pt x="178" y="356"/>
                      <a:pt x="178" y="325"/>
                    </a:cubicBezTo>
                    <a:cubicBezTo>
                      <a:pt x="179" y="302"/>
                      <a:pt x="175" y="282"/>
                      <a:pt x="162" y="261"/>
                    </a:cubicBezTo>
                    <a:cubicBezTo>
                      <a:pt x="148" y="238"/>
                      <a:pt x="137" y="209"/>
                      <a:pt x="136" y="181"/>
                    </a:cubicBezTo>
                    <a:cubicBezTo>
                      <a:pt x="134" y="141"/>
                      <a:pt x="137" y="99"/>
                      <a:pt x="145" y="60"/>
                    </a:cubicBezTo>
                    <a:cubicBezTo>
                      <a:pt x="151" y="32"/>
                      <a:pt x="173" y="12"/>
                      <a:pt x="206" y="7"/>
                    </a:cubicBezTo>
                    <a:cubicBezTo>
                      <a:pt x="249" y="0"/>
                      <a:pt x="288" y="4"/>
                      <a:pt x="320" y="36"/>
                    </a:cubicBezTo>
                    <a:cubicBezTo>
                      <a:pt x="337" y="54"/>
                      <a:pt x="342" y="74"/>
                      <a:pt x="342" y="98"/>
                    </a:cubicBezTo>
                    <a:cubicBezTo>
                      <a:pt x="342" y="120"/>
                      <a:pt x="346" y="141"/>
                      <a:pt x="347" y="163"/>
                    </a:cubicBezTo>
                    <a:cubicBezTo>
                      <a:pt x="347" y="174"/>
                      <a:pt x="347" y="187"/>
                      <a:pt x="344" y="198"/>
                    </a:cubicBezTo>
                    <a:cubicBezTo>
                      <a:pt x="336" y="228"/>
                      <a:pt x="331" y="259"/>
                      <a:pt x="308" y="283"/>
                    </a:cubicBezTo>
                    <a:cubicBezTo>
                      <a:pt x="287" y="304"/>
                      <a:pt x="302" y="363"/>
                      <a:pt x="332" y="376"/>
                    </a:cubicBezTo>
                    <a:cubicBezTo>
                      <a:pt x="351" y="384"/>
                      <a:pt x="372" y="390"/>
                      <a:pt x="392" y="397"/>
                    </a:cubicBezTo>
                    <a:cubicBezTo>
                      <a:pt x="433" y="411"/>
                      <a:pt x="447" y="421"/>
                      <a:pt x="476" y="45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4" name="Freeform 8"/>
              <p:cNvSpPr/>
              <p:nvPr/>
            </p:nvSpPr>
            <p:spPr bwMode="auto">
              <a:xfrm>
                <a:off x="5952361" y="2935026"/>
                <a:ext cx="376846" cy="462820"/>
              </a:xfrm>
              <a:custGeom>
                <a:avLst/>
                <a:gdLst>
                  <a:gd name="T0" fmla="*/ 0 w 471"/>
                  <a:gd name="T1" fmla="*/ 461 h 578"/>
                  <a:gd name="T2" fmla="*/ 61 w 471"/>
                  <a:gd name="T3" fmla="*/ 414 h 578"/>
                  <a:gd name="T4" fmla="*/ 133 w 471"/>
                  <a:gd name="T5" fmla="*/ 390 h 578"/>
                  <a:gd name="T6" fmla="*/ 166 w 471"/>
                  <a:gd name="T7" fmla="*/ 280 h 578"/>
                  <a:gd name="T8" fmla="*/ 133 w 471"/>
                  <a:gd name="T9" fmla="*/ 180 h 578"/>
                  <a:gd name="T10" fmla="*/ 141 w 471"/>
                  <a:gd name="T11" fmla="*/ 68 h 578"/>
                  <a:gd name="T12" fmla="*/ 184 w 471"/>
                  <a:gd name="T13" fmla="*/ 19 h 578"/>
                  <a:gd name="T14" fmla="*/ 317 w 471"/>
                  <a:gd name="T15" fmla="*/ 45 h 578"/>
                  <a:gd name="T16" fmla="*/ 338 w 471"/>
                  <a:gd name="T17" fmla="*/ 129 h 578"/>
                  <a:gd name="T18" fmla="*/ 342 w 471"/>
                  <a:gd name="T19" fmla="*/ 167 h 578"/>
                  <a:gd name="T20" fmla="*/ 344 w 471"/>
                  <a:gd name="T21" fmla="*/ 185 h 578"/>
                  <a:gd name="T22" fmla="*/ 304 w 471"/>
                  <a:gd name="T23" fmla="*/ 291 h 578"/>
                  <a:gd name="T24" fmla="*/ 333 w 471"/>
                  <a:gd name="T25" fmla="*/ 386 h 578"/>
                  <a:gd name="T26" fmla="*/ 399 w 471"/>
                  <a:gd name="T27" fmla="*/ 409 h 578"/>
                  <a:gd name="T28" fmla="*/ 471 w 471"/>
                  <a:gd name="T29" fmla="*/ 464 h 578"/>
                  <a:gd name="T30" fmla="*/ 0 w 471"/>
                  <a:gd name="T31" fmla="*/ 461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1" h="578">
                    <a:moveTo>
                      <a:pt x="0" y="461"/>
                    </a:moveTo>
                    <a:cubicBezTo>
                      <a:pt x="17" y="439"/>
                      <a:pt x="37" y="423"/>
                      <a:pt x="61" y="414"/>
                    </a:cubicBezTo>
                    <a:cubicBezTo>
                      <a:pt x="85" y="405"/>
                      <a:pt x="109" y="398"/>
                      <a:pt x="133" y="390"/>
                    </a:cubicBezTo>
                    <a:cubicBezTo>
                      <a:pt x="178" y="373"/>
                      <a:pt x="190" y="321"/>
                      <a:pt x="166" y="280"/>
                    </a:cubicBezTo>
                    <a:cubicBezTo>
                      <a:pt x="148" y="250"/>
                      <a:pt x="130" y="213"/>
                      <a:pt x="133" y="180"/>
                    </a:cubicBezTo>
                    <a:cubicBezTo>
                      <a:pt x="135" y="143"/>
                      <a:pt x="131" y="105"/>
                      <a:pt x="141" y="68"/>
                    </a:cubicBezTo>
                    <a:cubicBezTo>
                      <a:pt x="147" y="45"/>
                      <a:pt x="163" y="28"/>
                      <a:pt x="184" y="19"/>
                    </a:cubicBezTo>
                    <a:cubicBezTo>
                      <a:pt x="227" y="0"/>
                      <a:pt x="284" y="12"/>
                      <a:pt x="317" y="45"/>
                    </a:cubicBezTo>
                    <a:cubicBezTo>
                      <a:pt x="341" y="69"/>
                      <a:pt x="340" y="98"/>
                      <a:pt x="338" y="129"/>
                    </a:cubicBezTo>
                    <a:cubicBezTo>
                      <a:pt x="338" y="142"/>
                      <a:pt x="341" y="154"/>
                      <a:pt x="342" y="167"/>
                    </a:cubicBezTo>
                    <a:cubicBezTo>
                      <a:pt x="343" y="173"/>
                      <a:pt x="345" y="179"/>
                      <a:pt x="344" y="185"/>
                    </a:cubicBezTo>
                    <a:cubicBezTo>
                      <a:pt x="337" y="223"/>
                      <a:pt x="331" y="261"/>
                      <a:pt x="304" y="291"/>
                    </a:cubicBezTo>
                    <a:cubicBezTo>
                      <a:pt x="283" y="315"/>
                      <a:pt x="302" y="373"/>
                      <a:pt x="333" y="386"/>
                    </a:cubicBezTo>
                    <a:cubicBezTo>
                      <a:pt x="355" y="395"/>
                      <a:pt x="377" y="402"/>
                      <a:pt x="399" y="409"/>
                    </a:cubicBezTo>
                    <a:cubicBezTo>
                      <a:pt x="431" y="417"/>
                      <a:pt x="451" y="441"/>
                      <a:pt x="471" y="464"/>
                    </a:cubicBezTo>
                    <a:cubicBezTo>
                      <a:pt x="381" y="557"/>
                      <a:pt x="113" y="578"/>
                      <a:pt x="0" y="46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5" name="Freeform 9"/>
              <p:cNvSpPr/>
              <p:nvPr/>
            </p:nvSpPr>
            <p:spPr bwMode="auto">
              <a:xfrm>
                <a:off x="5485048" y="2994339"/>
                <a:ext cx="467313" cy="512247"/>
              </a:xfrm>
              <a:custGeom>
                <a:avLst/>
                <a:gdLst>
                  <a:gd name="T0" fmla="*/ 353 w 584"/>
                  <a:gd name="T1" fmla="*/ 364 h 640"/>
                  <a:gd name="T2" fmla="*/ 331 w 584"/>
                  <a:gd name="T3" fmla="*/ 261 h 640"/>
                  <a:gd name="T4" fmla="*/ 146 w 584"/>
                  <a:gd name="T5" fmla="*/ 404 h 640"/>
                  <a:gd name="T6" fmla="*/ 127 w 584"/>
                  <a:gd name="T7" fmla="*/ 640 h 640"/>
                  <a:gd name="T8" fmla="*/ 100 w 584"/>
                  <a:gd name="T9" fmla="*/ 601 h 640"/>
                  <a:gd name="T10" fmla="*/ 192 w 584"/>
                  <a:gd name="T11" fmla="*/ 132 h 640"/>
                  <a:gd name="T12" fmla="*/ 279 w 584"/>
                  <a:gd name="T13" fmla="*/ 92 h 640"/>
                  <a:gd name="T14" fmla="*/ 292 w 584"/>
                  <a:gd name="T15" fmla="*/ 71 h 640"/>
                  <a:gd name="T16" fmla="*/ 276 w 584"/>
                  <a:gd name="T17" fmla="*/ 0 h 640"/>
                  <a:gd name="T18" fmla="*/ 584 w 584"/>
                  <a:gd name="T19" fmla="*/ 123 h 640"/>
                  <a:gd name="T20" fmla="*/ 353 w 584"/>
                  <a:gd name="T21" fmla="*/ 364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4" h="640">
                    <a:moveTo>
                      <a:pt x="353" y="364"/>
                    </a:moveTo>
                    <a:cubicBezTo>
                      <a:pt x="345" y="328"/>
                      <a:pt x="338" y="297"/>
                      <a:pt x="331" y="261"/>
                    </a:cubicBezTo>
                    <a:cubicBezTo>
                      <a:pt x="246" y="281"/>
                      <a:pt x="185" y="329"/>
                      <a:pt x="146" y="404"/>
                    </a:cubicBezTo>
                    <a:cubicBezTo>
                      <a:pt x="107" y="479"/>
                      <a:pt x="106" y="558"/>
                      <a:pt x="127" y="640"/>
                    </a:cubicBezTo>
                    <a:cubicBezTo>
                      <a:pt x="118" y="627"/>
                      <a:pt x="108" y="615"/>
                      <a:pt x="100" y="601"/>
                    </a:cubicBezTo>
                    <a:cubicBezTo>
                      <a:pt x="0" y="446"/>
                      <a:pt x="42" y="232"/>
                      <a:pt x="192" y="132"/>
                    </a:cubicBezTo>
                    <a:cubicBezTo>
                      <a:pt x="218" y="115"/>
                      <a:pt x="249" y="104"/>
                      <a:pt x="279" y="92"/>
                    </a:cubicBezTo>
                    <a:cubicBezTo>
                      <a:pt x="290" y="88"/>
                      <a:pt x="295" y="83"/>
                      <a:pt x="292" y="71"/>
                    </a:cubicBezTo>
                    <a:cubicBezTo>
                      <a:pt x="286" y="49"/>
                      <a:pt x="282" y="27"/>
                      <a:pt x="276" y="0"/>
                    </a:cubicBezTo>
                    <a:cubicBezTo>
                      <a:pt x="380" y="42"/>
                      <a:pt x="480" y="82"/>
                      <a:pt x="584" y="123"/>
                    </a:cubicBezTo>
                    <a:cubicBezTo>
                      <a:pt x="507" y="204"/>
                      <a:pt x="432" y="282"/>
                      <a:pt x="353" y="36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10"/>
              <p:cNvSpPr/>
              <p:nvPr/>
            </p:nvSpPr>
            <p:spPr bwMode="auto">
              <a:xfrm>
                <a:off x="6386123" y="3088101"/>
                <a:ext cx="320829" cy="550591"/>
              </a:xfrm>
              <a:custGeom>
                <a:avLst/>
                <a:gdLst>
                  <a:gd name="T0" fmla="*/ 267 w 401"/>
                  <a:gd name="T1" fmla="*/ 518 h 688"/>
                  <a:gd name="T2" fmla="*/ 338 w 401"/>
                  <a:gd name="T3" fmla="*/ 569 h 688"/>
                  <a:gd name="T4" fmla="*/ 33 w 401"/>
                  <a:gd name="T5" fmla="*/ 688 h 688"/>
                  <a:gd name="T6" fmla="*/ 33 w 401"/>
                  <a:gd name="T7" fmla="*/ 356 h 688"/>
                  <a:gd name="T8" fmla="*/ 120 w 401"/>
                  <a:gd name="T9" fmla="*/ 416 h 688"/>
                  <a:gd name="T10" fmla="*/ 155 w 401"/>
                  <a:gd name="T11" fmla="*/ 181 h 688"/>
                  <a:gd name="T12" fmla="*/ 0 w 401"/>
                  <a:gd name="T13" fmla="*/ 0 h 688"/>
                  <a:gd name="T14" fmla="*/ 267 w 401"/>
                  <a:gd name="T15" fmla="*/ 518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1" h="688">
                    <a:moveTo>
                      <a:pt x="267" y="518"/>
                    </a:moveTo>
                    <a:cubicBezTo>
                      <a:pt x="290" y="535"/>
                      <a:pt x="313" y="551"/>
                      <a:pt x="338" y="569"/>
                    </a:cubicBezTo>
                    <a:cubicBezTo>
                      <a:pt x="234" y="609"/>
                      <a:pt x="134" y="649"/>
                      <a:pt x="33" y="688"/>
                    </a:cubicBezTo>
                    <a:cubicBezTo>
                      <a:pt x="33" y="578"/>
                      <a:pt x="33" y="470"/>
                      <a:pt x="33" y="356"/>
                    </a:cubicBezTo>
                    <a:cubicBezTo>
                      <a:pt x="65" y="378"/>
                      <a:pt x="92" y="396"/>
                      <a:pt x="120" y="416"/>
                    </a:cubicBezTo>
                    <a:cubicBezTo>
                      <a:pt x="169" y="341"/>
                      <a:pt x="180" y="264"/>
                      <a:pt x="155" y="181"/>
                    </a:cubicBezTo>
                    <a:cubicBezTo>
                      <a:pt x="131" y="100"/>
                      <a:pt x="77" y="42"/>
                      <a:pt x="0" y="0"/>
                    </a:cubicBezTo>
                    <a:cubicBezTo>
                      <a:pt x="265" y="28"/>
                      <a:pt x="401" y="323"/>
                      <a:pt x="267" y="51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6634274" y="3011505"/>
            <a:ext cx="1572459" cy="1391621"/>
            <a:chOff x="6518162" y="3011505"/>
            <a:chExt cx="1572459" cy="1391621"/>
          </a:xfrm>
        </p:grpSpPr>
        <p:sp>
          <p:nvSpPr>
            <p:cNvPr id="38" name="任意多边形 37"/>
            <p:cNvSpPr/>
            <p:nvPr/>
          </p:nvSpPr>
          <p:spPr>
            <a:xfrm rot="9000000">
              <a:off x="6518162" y="3011505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381000" dist="342900" dir="372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6999446" y="3434228"/>
              <a:ext cx="609890" cy="586963"/>
              <a:chOff x="273050" y="165100"/>
              <a:chExt cx="8066088" cy="776287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0" name="Freeform 6"/>
              <p:cNvSpPr/>
              <p:nvPr/>
            </p:nvSpPr>
            <p:spPr bwMode="auto">
              <a:xfrm>
                <a:off x="441325" y="247650"/>
                <a:ext cx="7751763" cy="7658100"/>
              </a:xfrm>
              <a:custGeom>
                <a:avLst/>
                <a:gdLst>
                  <a:gd name="T0" fmla="*/ 1054 w 2064"/>
                  <a:gd name="T1" fmla="*/ 22 h 2039"/>
                  <a:gd name="T2" fmla="*/ 1035 w 2064"/>
                  <a:gd name="T3" fmla="*/ 31 h 2039"/>
                  <a:gd name="T4" fmla="*/ 706 w 2064"/>
                  <a:gd name="T5" fmla="*/ 268 h 2039"/>
                  <a:gd name="T6" fmla="*/ 669 w 2064"/>
                  <a:gd name="T7" fmla="*/ 338 h 2039"/>
                  <a:gd name="T8" fmla="*/ 674 w 2064"/>
                  <a:gd name="T9" fmla="*/ 373 h 2039"/>
                  <a:gd name="T10" fmla="*/ 668 w 2064"/>
                  <a:gd name="T11" fmla="*/ 424 h 2039"/>
                  <a:gd name="T12" fmla="*/ 620 w 2064"/>
                  <a:gd name="T13" fmla="*/ 470 h 2039"/>
                  <a:gd name="T14" fmla="*/ 635 w 2064"/>
                  <a:gd name="T15" fmla="*/ 486 h 2039"/>
                  <a:gd name="T16" fmla="*/ 968 w 2064"/>
                  <a:gd name="T17" fmla="*/ 818 h 2039"/>
                  <a:gd name="T18" fmla="*/ 995 w 2064"/>
                  <a:gd name="T19" fmla="*/ 829 h 2039"/>
                  <a:gd name="T20" fmla="*/ 1055 w 2064"/>
                  <a:gd name="T21" fmla="*/ 855 h 2039"/>
                  <a:gd name="T22" fmla="*/ 1429 w 2064"/>
                  <a:gd name="T23" fmla="*/ 1210 h 2039"/>
                  <a:gd name="T24" fmla="*/ 2021 w 2064"/>
                  <a:gd name="T25" fmla="*/ 1772 h 2039"/>
                  <a:gd name="T26" fmla="*/ 2023 w 2064"/>
                  <a:gd name="T27" fmla="*/ 1892 h 2039"/>
                  <a:gd name="T28" fmla="*/ 1911 w 2064"/>
                  <a:gd name="T29" fmla="*/ 2004 h 2039"/>
                  <a:gd name="T30" fmla="*/ 1799 w 2064"/>
                  <a:gd name="T31" fmla="*/ 2003 h 2039"/>
                  <a:gd name="T32" fmla="*/ 879 w 2064"/>
                  <a:gd name="T33" fmla="*/ 1033 h 2039"/>
                  <a:gd name="T34" fmla="*/ 852 w 2064"/>
                  <a:gd name="T35" fmla="*/ 967 h 2039"/>
                  <a:gd name="T36" fmla="*/ 846 w 2064"/>
                  <a:gd name="T37" fmla="*/ 949 h 2039"/>
                  <a:gd name="T38" fmla="*/ 498 w 2064"/>
                  <a:gd name="T39" fmla="*/ 601 h 2039"/>
                  <a:gd name="T40" fmla="*/ 491 w 2064"/>
                  <a:gd name="T41" fmla="*/ 597 h 2039"/>
                  <a:gd name="T42" fmla="*/ 448 w 2064"/>
                  <a:gd name="T43" fmla="*/ 643 h 2039"/>
                  <a:gd name="T44" fmla="*/ 395 w 2064"/>
                  <a:gd name="T45" fmla="*/ 652 h 2039"/>
                  <a:gd name="T46" fmla="*/ 360 w 2064"/>
                  <a:gd name="T47" fmla="*/ 659 h 2039"/>
                  <a:gd name="T48" fmla="*/ 303 w 2064"/>
                  <a:gd name="T49" fmla="*/ 715 h 2039"/>
                  <a:gd name="T50" fmla="*/ 299 w 2064"/>
                  <a:gd name="T51" fmla="*/ 755 h 2039"/>
                  <a:gd name="T52" fmla="*/ 295 w 2064"/>
                  <a:gd name="T53" fmla="*/ 796 h 2039"/>
                  <a:gd name="T54" fmla="*/ 216 w 2064"/>
                  <a:gd name="T55" fmla="*/ 875 h 2039"/>
                  <a:gd name="T56" fmla="*/ 167 w 2064"/>
                  <a:gd name="T57" fmla="*/ 875 h 2039"/>
                  <a:gd name="T58" fmla="*/ 16 w 2064"/>
                  <a:gd name="T59" fmla="*/ 723 h 2039"/>
                  <a:gd name="T60" fmla="*/ 16 w 2064"/>
                  <a:gd name="T61" fmla="*/ 673 h 2039"/>
                  <a:gd name="T62" fmla="*/ 92 w 2064"/>
                  <a:gd name="T63" fmla="*/ 597 h 2039"/>
                  <a:gd name="T64" fmla="*/ 137 w 2064"/>
                  <a:gd name="T65" fmla="*/ 592 h 2039"/>
                  <a:gd name="T66" fmla="*/ 170 w 2064"/>
                  <a:gd name="T67" fmla="*/ 590 h 2039"/>
                  <a:gd name="T68" fmla="*/ 235 w 2064"/>
                  <a:gd name="T69" fmla="*/ 526 h 2039"/>
                  <a:gd name="T70" fmla="*/ 236 w 2064"/>
                  <a:gd name="T71" fmla="*/ 492 h 2039"/>
                  <a:gd name="T72" fmla="*/ 240 w 2064"/>
                  <a:gd name="T73" fmla="*/ 449 h 2039"/>
                  <a:gd name="T74" fmla="*/ 245 w 2064"/>
                  <a:gd name="T75" fmla="*/ 443 h 2039"/>
                  <a:gd name="T76" fmla="*/ 516 w 2064"/>
                  <a:gd name="T77" fmla="*/ 174 h 2039"/>
                  <a:gd name="T78" fmla="*/ 939 w 2064"/>
                  <a:gd name="T79" fmla="*/ 0 h 2039"/>
                  <a:gd name="T80" fmla="*/ 1035 w 2064"/>
                  <a:gd name="T81" fmla="*/ 11 h 2039"/>
                  <a:gd name="T82" fmla="*/ 1053 w 2064"/>
                  <a:gd name="T83" fmla="*/ 16 h 2039"/>
                  <a:gd name="T84" fmla="*/ 1054 w 2064"/>
                  <a:gd name="T85" fmla="*/ 22 h 2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064" h="2039">
                    <a:moveTo>
                      <a:pt x="1054" y="22"/>
                    </a:moveTo>
                    <a:cubicBezTo>
                      <a:pt x="1048" y="25"/>
                      <a:pt x="1042" y="29"/>
                      <a:pt x="1035" y="31"/>
                    </a:cubicBezTo>
                    <a:cubicBezTo>
                      <a:pt x="902" y="77"/>
                      <a:pt x="793" y="158"/>
                      <a:pt x="706" y="268"/>
                    </a:cubicBezTo>
                    <a:cubicBezTo>
                      <a:pt x="689" y="288"/>
                      <a:pt x="678" y="313"/>
                      <a:pt x="669" y="338"/>
                    </a:cubicBezTo>
                    <a:cubicBezTo>
                      <a:pt x="665" y="348"/>
                      <a:pt x="669" y="363"/>
                      <a:pt x="674" y="373"/>
                    </a:cubicBezTo>
                    <a:cubicBezTo>
                      <a:pt x="684" y="394"/>
                      <a:pt x="684" y="407"/>
                      <a:pt x="668" y="424"/>
                    </a:cubicBezTo>
                    <a:cubicBezTo>
                      <a:pt x="653" y="439"/>
                      <a:pt x="637" y="454"/>
                      <a:pt x="620" y="470"/>
                    </a:cubicBezTo>
                    <a:cubicBezTo>
                      <a:pt x="626" y="477"/>
                      <a:pt x="631" y="482"/>
                      <a:pt x="635" y="486"/>
                    </a:cubicBezTo>
                    <a:cubicBezTo>
                      <a:pt x="746" y="597"/>
                      <a:pt x="857" y="708"/>
                      <a:pt x="968" y="818"/>
                    </a:cubicBezTo>
                    <a:cubicBezTo>
                      <a:pt x="974" y="825"/>
                      <a:pt x="986" y="829"/>
                      <a:pt x="995" y="829"/>
                    </a:cubicBezTo>
                    <a:cubicBezTo>
                      <a:pt x="1019" y="829"/>
                      <a:pt x="1038" y="839"/>
                      <a:pt x="1055" y="855"/>
                    </a:cubicBezTo>
                    <a:cubicBezTo>
                      <a:pt x="1180" y="974"/>
                      <a:pt x="1305" y="1092"/>
                      <a:pt x="1429" y="1210"/>
                    </a:cubicBezTo>
                    <a:cubicBezTo>
                      <a:pt x="1627" y="1397"/>
                      <a:pt x="1824" y="1585"/>
                      <a:pt x="2021" y="1772"/>
                    </a:cubicBezTo>
                    <a:cubicBezTo>
                      <a:pt x="2063" y="1812"/>
                      <a:pt x="2064" y="1851"/>
                      <a:pt x="2023" y="1892"/>
                    </a:cubicBezTo>
                    <a:cubicBezTo>
                      <a:pt x="1986" y="1929"/>
                      <a:pt x="1949" y="1967"/>
                      <a:pt x="1911" y="2004"/>
                    </a:cubicBezTo>
                    <a:cubicBezTo>
                      <a:pt x="1876" y="2039"/>
                      <a:pt x="1834" y="2039"/>
                      <a:pt x="1799" y="2003"/>
                    </a:cubicBezTo>
                    <a:cubicBezTo>
                      <a:pt x="1492" y="1680"/>
                      <a:pt x="1186" y="1356"/>
                      <a:pt x="879" y="1033"/>
                    </a:cubicBezTo>
                    <a:cubicBezTo>
                      <a:pt x="861" y="1014"/>
                      <a:pt x="850" y="993"/>
                      <a:pt x="852" y="967"/>
                    </a:cubicBezTo>
                    <a:cubicBezTo>
                      <a:pt x="853" y="961"/>
                      <a:pt x="850" y="953"/>
                      <a:pt x="846" y="949"/>
                    </a:cubicBezTo>
                    <a:cubicBezTo>
                      <a:pt x="730" y="833"/>
                      <a:pt x="614" y="717"/>
                      <a:pt x="498" y="601"/>
                    </a:cubicBezTo>
                    <a:cubicBezTo>
                      <a:pt x="497" y="601"/>
                      <a:pt x="496" y="600"/>
                      <a:pt x="491" y="597"/>
                    </a:cubicBezTo>
                    <a:cubicBezTo>
                      <a:pt x="477" y="612"/>
                      <a:pt x="463" y="628"/>
                      <a:pt x="448" y="643"/>
                    </a:cubicBezTo>
                    <a:cubicBezTo>
                      <a:pt x="429" y="663"/>
                      <a:pt x="421" y="662"/>
                      <a:pt x="395" y="652"/>
                    </a:cubicBezTo>
                    <a:cubicBezTo>
                      <a:pt x="385" y="649"/>
                      <a:pt x="368" y="652"/>
                      <a:pt x="360" y="659"/>
                    </a:cubicBezTo>
                    <a:cubicBezTo>
                      <a:pt x="339" y="675"/>
                      <a:pt x="321" y="695"/>
                      <a:pt x="303" y="715"/>
                    </a:cubicBezTo>
                    <a:cubicBezTo>
                      <a:pt x="292" y="726"/>
                      <a:pt x="288" y="740"/>
                      <a:pt x="299" y="755"/>
                    </a:cubicBezTo>
                    <a:cubicBezTo>
                      <a:pt x="310" y="770"/>
                      <a:pt x="306" y="784"/>
                      <a:pt x="295" y="796"/>
                    </a:cubicBezTo>
                    <a:cubicBezTo>
                      <a:pt x="269" y="823"/>
                      <a:pt x="243" y="850"/>
                      <a:pt x="216" y="875"/>
                    </a:cubicBezTo>
                    <a:cubicBezTo>
                      <a:pt x="201" y="889"/>
                      <a:pt x="181" y="889"/>
                      <a:pt x="167" y="875"/>
                    </a:cubicBezTo>
                    <a:cubicBezTo>
                      <a:pt x="116" y="825"/>
                      <a:pt x="66" y="774"/>
                      <a:pt x="16" y="723"/>
                    </a:cubicBezTo>
                    <a:cubicBezTo>
                      <a:pt x="0" y="708"/>
                      <a:pt x="1" y="689"/>
                      <a:pt x="16" y="673"/>
                    </a:cubicBezTo>
                    <a:cubicBezTo>
                      <a:pt x="41" y="647"/>
                      <a:pt x="66" y="622"/>
                      <a:pt x="92" y="597"/>
                    </a:cubicBezTo>
                    <a:cubicBezTo>
                      <a:pt x="105" y="584"/>
                      <a:pt x="119" y="581"/>
                      <a:pt x="137" y="592"/>
                    </a:cubicBezTo>
                    <a:cubicBezTo>
                      <a:pt x="146" y="596"/>
                      <a:pt x="163" y="596"/>
                      <a:pt x="170" y="590"/>
                    </a:cubicBezTo>
                    <a:cubicBezTo>
                      <a:pt x="193" y="571"/>
                      <a:pt x="216" y="549"/>
                      <a:pt x="235" y="526"/>
                    </a:cubicBezTo>
                    <a:cubicBezTo>
                      <a:pt x="241" y="519"/>
                      <a:pt x="240" y="501"/>
                      <a:pt x="236" y="492"/>
                    </a:cubicBezTo>
                    <a:cubicBezTo>
                      <a:pt x="227" y="475"/>
                      <a:pt x="230" y="462"/>
                      <a:pt x="240" y="449"/>
                    </a:cubicBezTo>
                    <a:cubicBezTo>
                      <a:pt x="241" y="447"/>
                      <a:pt x="243" y="445"/>
                      <a:pt x="245" y="443"/>
                    </a:cubicBezTo>
                    <a:cubicBezTo>
                      <a:pt x="335" y="354"/>
                      <a:pt x="424" y="262"/>
                      <a:pt x="516" y="174"/>
                    </a:cubicBezTo>
                    <a:cubicBezTo>
                      <a:pt x="634" y="62"/>
                      <a:pt x="775" y="0"/>
                      <a:pt x="939" y="0"/>
                    </a:cubicBezTo>
                    <a:cubicBezTo>
                      <a:pt x="971" y="0"/>
                      <a:pt x="1003" y="7"/>
                      <a:pt x="1035" y="11"/>
                    </a:cubicBezTo>
                    <a:cubicBezTo>
                      <a:pt x="1041" y="11"/>
                      <a:pt x="1047" y="14"/>
                      <a:pt x="1053" y="16"/>
                    </a:cubicBezTo>
                    <a:cubicBezTo>
                      <a:pt x="1053" y="18"/>
                      <a:pt x="1054" y="20"/>
                      <a:pt x="1054" y="2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7"/>
              <p:cNvSpPr/>
              <p:nvPr/>
            </p:nvSpPr>
            <p:spPr bwMode="auto">
              <a:xfrm>
                <a:off x="273050" y="4295775"/>
                <a:ext cx="3778250" cy="3632200"/>
              </a:xfrm>
              <a:custGeom>
                <a:avLst/>
                <a:gdLst>
                  <a:gd name="T0" fmla="*/ 835 w 1006"/>
                  <a:gd name="T1" fmla="*/ 0 h 967"/>
                  <a:gd name="T2" fmla="*/ 1006 w 1006"/>
                  <a:gd name="T3" fmla="*/ 181 h 967"/>
                  <a:gd name="T4" fmla="*/ 986 w 1006"/>
                  <a:gd name="T5" fmla="*/ 193 h 967"/>
                  <a:gd name="T6" fmla="*/ 741 w 1006"/>
                  <a:gd name="T7" fmla="*/ 437 h 967"/>
                  <a:gd name="T8" fmla="*/ 735 w 1006"/>
                  <a:gd name="T9" fmla="*/ 468 h 967"/>
                  <a:gd name="T10" fmla="*/ 475 w 1006"/>
                  <a:gd name="T11" fmla="*/ 955 h 967"/>
                  <a:gd name="T12" fmla="*/ 300 w 1006"/>
                  <a:gd name="T13" fmla="*/ 944 h 967"/>
                  <a:gd name="T14" fmla="*/ 288 w 1006"/>
                  <a:gd name="T15" fmla="*/ 891 h 967"/>
                  <a:gd name="T16" fmla="*/ 455 w 1006"/>
                  <a:gd name="T17" fmla="*/ 724 h 967"/>
                  <a:gd name="T18" fmla="*/ 454 w 1006"/>
                  <a:gd name="T19" fmla="*/ 651 h 967"/>
                  <a:gd name="T20" fmla="*/ 355 w 1006"/>
                  <a:gd name="T21" fmla="*/ 552 h 967"/>
                  <a:gd name="T22" fmla="*/ 291 w 1006"/>
                  <a:gd name="T23" fmla="*/ 552 h 967"/>
                  <a:gd name="T24" fmla="*/ 121 w 1006"/>
                  <a:gd name="T25" fmla="*/ 722 h 967"/>
                  <a:gd name="T26" fmla="*/ 66 w 1006"/>
                  <a:gd name="T27" fmla="*/ 709 h 967"/>
                  <a:gd name="T28" fmla="*/ 352 w 1006"/>
                  <a:gd name="T29" fmla="*/ 252 h 967"/>
                  <a:gd name="T30" fmla="*/ 545 w 1006"/>
                  <a:gd name="T31" fmla="*/ 277 h 967"/>
                  <a:gd name="T32" fmla="*/ 573 w 1006"/>
                  <a:gd name="T33" fmla="*/ 271 h 967"/>
                  <a:gd name="T34" fmla="*/ 823 w 1006"/>
                  <a:gd name="T35" fmla="*/ 20 h 967"/>
                  <a:gd name="T36" fmla="*/ 835 w 1006"/>
                  <a:gd name="T37" fmla="*/ 0 h 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6" h="967">
                    <a:moveTo>
                      <a:pt x="835" y="0"/>
                    </a:moveTo>
                    <a:cubicBezTo>
                      <a:pt x="894" y="62"/>
                      <a:pt x="947" y="119"/>
                      <a:pt x="1006" y="181"/>
                    </a:cubicBezTo>
                    <a:cubicBezTo>
                      <a:pt x="999" y="185"/>
                      <a:pt x="992" y="188"/>
                      <a:pt x="986" y="193"/>
                    </a:cubicBezTo>
                    <a:cubicBezTo>
                      <a:pt x="905" y="274"/>
                      <a:pt x="823" y="356"/>
                      <a:pt x="741" y="437"/>
                    </a:cubicBezTo>
                    <a:cubicBezTo>
                      <a:pt x="731" y="447"/>
                      <a:pt x="730" y="454"/>
                      <a:pt x="735" y="468"/>
                    </a:cubicBezTo>
                    <a:cubicBezTo>
                      <a:pt x="821" y="677"/>
                      <a:pt x="696" y="910"/>
                      <a:pt x="475" y="955"/>
                    </a:cubicBezTo>
                    <a:cubicBezTo>
                      <a:pt x="416" y="967"/>
                      <a:pt x="357" y="962"/>
                      <a:pt x="300" y="944"/>
                    </a:cubicBezTo>
                    <a:cubicBezTo>
                      <a:pt x="268" y="933"/>
                      <a:pt x="264" y="915"/>
                      <a:pt x="288" y="891"/>
                    </a:cubicBezTo>
                    <a:cubicBezTo>
                      <a:pt x="343" y="835"/>
                      <a:pt x="399" y="780"/>
                      <a:pt x="455" y="724"/>
                    </a:cubicBezTo>
                    <a:cubicBezTo>
                      <a:pt x="482" y="697"/>
                      <a:pt x="482" y="679"/>
                      <a:pt x="454" y="651"/>
                    </a:cubicBezTo>
                    <a:cubicBezTo>
                      <a:pt x="421" y="618"/>
                      <a:pt x="388" y="585"/>
                      <a:pt x="355" y="552"/>
                    </a:cubicBezTo>
                    <a:cubicBezTo>
                      <a:pt x="333" y="530"/>
                      <a:pt x="313" y="530"/>
                      <a:pt x="291" y="552"/>
                    </a:cubicBezTo>
                    <a:cubicBezTo>
                      <a:pt x="234" y="609"/>
                      <a:pt x="178" y="665"/>
                      <a:pt x="121" y="722"/>
                    </a:cubicBezTo>
                    <a:cubicBezTo>
                      <a:pt x="95" y="747"/>
                      <a:pt x="78" y="743"/>
                      <a:pt x="66" y="709"/>
                    </a:cubicBezTo>
                    <a:cubicBezTo>
                      <a:pt x="0" y="505"/>
                      <a:pt x="139" y="283"/>
                      <a:pt x="352" y="252"/>
                    </a:cubicBezTo>
                    <a:cubicBezTo>
                      <a:pt x="419" y="243"/>
                      <a:pt x="483" y="250"/>
                      <a:pt x="545" y="277"/>
                    </a:cubicBezTo>
                    <a:cubicBezTo>
                      <a:pt x="557" y="282"/>
                      <a:pt x="564" y="280"/>
                      <a:pt x="573" y="271"/>
                    </a:cubicBezTo>
                    <a:cubicBezTo>
                      <a:pt x="656" y="187"/>
                      <a:pt x="739" y="104"/>
                      <a:pt x="823" y="20"/>
                    </a:cubicBezTo>
                    <a:cubicBezTo>
                      <a:pt x="828" y="15"/>
                      <a:pt x="830" y="8"/>
                      <a:pt x="83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8"/>
              <p:cNvSpPr/>
              <p:nvPr/>
            </p:nvSpPr>
            <p:spPr bwMode="auto">
              <a:xfrm>
                <a:off x="4595813" y="165100"/>
                <a:ext cx="3743325" cy="3590925"/>
              </a:xfrm>
              <a:custGeom>
                <a:avLst/>
                <a:gdLst>
                  <a:gd name="T0" fmla="*/ 171 w 997"/>
                  <a:gd name="T1" fmla="*/ 956 h 956"/>
                  <a:gd name="T2" fmla="*/ 0 w 997"/>
                  <a:gd name="T3" fmla="*/ 793 h 956"/>
                  <a:gd name="T4" fmla="*/ 15 w 997"/>
                  <a:gd name="T5" fmla="*/ 777 h 956"/>
                  <a:gd name="T6" fmla="*/ 254 w 997"/>
                  <a:gd name="T7" fmla="*/ 538 h 956"/>
                  <a:gd name="T8" fmla="*/ 262 w 997"/>
                  <a:gd name="T9" fmla="*/ 506 h 956"/>
                  <a:gd name="T10" fmla="*/ 607 w 997"/>
                  <a:gd name="T11" fmla="*/ 14 h 956"/>
                  <a:gd name="T12" fmla="*/ 695 w 997"/>
                  <a:gd name="T13" fmla="*/ 30 h 956"/>
                  <a:gd name="T14" fmla="*/ 709 w 997"/>
                  <a:gd name="T15" fmla="*/ 83 h 956"/>
                  <a:gd name="T16" fmla="*/ 542 w 997"/>
                  <a:gd name="T17" fmla="*/ 250 h 956"/>
                  <a:gd name="T18" fmla="*/ 543 w 997"/>
                  <a:gd name="T19" fmla="*/ 323 h 956"/>
                  <a:gd name="T20" fmla="*/ 642 w 997"/>
                  <a:gd name="T21" fmla="*/ 422 h 956"/>
                  <a:gd name="T22" fmla="*/ 706 w 997"/>
                  <a:gd name="T23" fmla="*/ 422 h 956"/>
                  <a:gd name="T24" fmla="*/ 876 w 997"/>
                  <a:gd name="T25" fmla="*/ 252 h 956"/>
                  <a:gd name="T26" fmla="*/ 930 w 997"/>
                  <a:gd name="T27" fmla="*/ 265 h 956"/>
                  <a:gd name="T28" fmla="*/ 645 w 997"/>
                  <a:gd name="T29" fmla="*/ 722 h 956"/>
                  <a:gd name="T30" fmla="*/ 452 w 997"/>
                  <a:gd name="T31" fmla="*/ 697 h 956"/>
                  <a:gd name="T32" fmla="*/ 424 w 997"/>
                  <a:gd name="T33" fmla="*/ 703 h 956"/>
                  <a:gd name="T34" fmla="*/ 188 w 997"/>
                  <a:gd name="T35" fmla="*/ 939 h 956"/>
                  <a:gd name="T36" fmla="*/ 171 w 997"/>
                  <a:gd name="T37" fmla="*/ 956 h 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97" h="956">
                    <a:moveTo>
                      <a:pt x="171" y="956"/>
                    </a:moveTo>
                    <a:cubicBezTo>
                      <a:pt x="114" y="902"/>
                      <a:pt x="58" y="848"/>
                      <a:pt x="0" y="793"/>
                    </a:cubicBezTo>
                    <a:cubicBezTo>
                      <a:pt x="6" y="787"/>
                      <a:pt x="10" y="782"/>
                      <a:pt x="15" y="777"/>
                    </a:cubicBezTo>
                    <a:cubicBezTo>
                      <a:pt x="95" y="697"/>
                      <a:pt x="174" y="617"/>
                      <a:pt x="254" y="538"/>
                    </a:cubicBezTo>
                    <a:cubicBezTo>
                      <a:pt x="265" y="528"/>
                      <a:pt x="268" y="520"/>
                      <a:pt x="262" y="506"/>
                    </a:cubicBezTo>
                    <a:cubicBezTo>
                      <a:pt x="161" y="265"/>
                      <a:pt x="347" y="0"/>
                      <a:pt x="607" y="14"/>
                    </a:cubicBezTo>
                    <a:cubicBezTo>
                      <a:pt x="637" y="15"/>
                      <a:pt x="667" y="22"/>
                      <a:pt x="695" y="30"/>
                    </a:cubicBezTo>
                    <a:cubicBezTo>
                      <a:pt x="729" y="39"/>
                      <a:pt x="733" y="59"/>
                      <a:pt x="709" y="83"/>
                    </a:cubicBezTo>
                    <a:cubicBezTo>
                      <a:pt x="653" y="139"/>
                      <a:pt x="598" y="194"/>
                      <a:pt x="542" y="250"/>
                    </a:cubicBezTo>
                    <a:cubicBezTo>
                      <a:pt x="515" y="277"/>
                      <a:pt x="515" y="295"/>
                      <a:pt x="543" y="323"/>
                    </a:cubicBezTo>
                    <a:cubicBezTo>
                      <a:pt x="576" y="356"/>
                      <a:pt x="609" y="389"/>
                      <a:pt x="642" y="422"/>
                    </a:cubicBezTo>
                    <a:cubicBezTo>
                      <a:pt x="664" y="444"/>
                      <a:pt x="684" y="444"/>
                      <a:pt x="706" y="422"/>
                    </a:cubicBezTo>
                    <a:cubicBezTo>
                      <a:pt x="763" y="365"/>
                      <a:pt x="819" y="308"/>
                      <a:pt x="876" y="252"/>
                    </a:cubicBezTo>
                    <a:cubicBezTo>
                      <a:pt x="901" y="226"/>
                      <a:pt x="919" y="231"/>
                      <a:pt x="930" y="265"/>
                    </a:cubicBezTo>
                    <a:cubicBezTo>
                      <a:pt x="997" y="469"/>
                      <a:pt x="858" y="691"/>
                      <a:pt x="645" y="722"/>
                    </a:cubicBezTo>
                    <a:cubicBezTo>
                      <a:pt x="578" y="731"/>
                      <a:pt x="514" y="724"/>
                      <a:pt x="452" y="697"/>
                    </a:cubicBezTo>
                    <a:cubicBezTo>
                      <a:pt x="440" y="692"/>
                      <a:pt x="433" y="694"/>
                      <a:pt x="424" y="703"/>
                    </a:cubicBezTo>
                    <a:cubicBezTo>
                      <a:pt x="346" y="782"/>
                      <a:pt x="267" y="861"/>
                      <a:pt x="188" y="939"/>
                    </a:cubicBezTo>
                    <a:cubicBezTo>
                      <a:pt x="183" y="945"/>
                      <a:pt x="178" y="949"/>
                      <a:pt x="171" y="95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5917007" y="4234837"/>
            <a:ext cx="1572459" cy="1391621"/>
            <a:chOff x="5800895" y="4234837"/>
            <a:chExt cx="1572459" cy="1391621"/>
          </a:xfrm>
        </p:grpSpPr>
        <p:sp>
          <p:nvSpPr>
            <p:cNvPr id="44" name="任意多边形 43"/>
            <p:cNvSpPr/>
            <p:nvPr/>
          </p:nvSpPr>
          <p:spPr>
            <a:xfrm rot="9000000">
              <a:off x="5800895" y="4234837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381000" dist="381000" dir="750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6188744" y="4686082"/>
              <a:ext cx="786558" cy="505974"/>
              <a:chOff x="655638" y="788988"/>
              <a:chExt cx="6742112" cy="433705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46" name="Freeform 6"/>
              <p:cNvSpPr/>
              <p:nvPr/>
            </p:nvSpPr>
            <p:spPr bwMode="auto">
              <a:xfrm>
                <a:off x="1914525" y="788988"/>
                <a:ext cx="4202113" cy="4337050"/>
              </a:xfrm>
              <a:custGeom>
                <a:avLst/>
                <a:gdLst>
                  <a:gd name="T0" fmla="*/ 8 w 1119"/>
                  <a:gd name="T1" fmla="*/ 1154 h 1154"/>
                  <a:gd name="T2" fmla="*/ 216 w 1119"/>
                  <a:gd name="T3" fmla="*/ 887 h 1154"/>
                  <a:gd name="T4" fmla="*/ 369 w 1119"/>
                  <a:gd name="T5" fmla="*/ 851 h 1154"/>
                  <a:gd name="T6" fmla="*/ 419 w 1119"/>
                  <a:gd name="T7" fmla="*/ 784 h 1154"/>
                  <a:gd name="T8" fmla="*/ 419 w 1119"/>
                  <a:gd name="T9" fmla="*/ 764 h 1154"/>
                  <a:gd name="T10" fmla="*/ 397 w 1119"/>
                  <a:gd name="T11" fmla="*/ 688 h 1154"/>
                  <a:gd name="T12" fmla="*/ 367 w 1119"/>
                  <a:gd name="T13" fmla="*/ 597 h 1154"/>
                  <a:gd name="T14" fmla="*/ 362 w 1119"/>
                  <a:gd name="T15" fmla="*/ 556 h 1154"/>
                  <a:gd name="T16" fmla="*/ 327 w 1119"/>
                  <a:gd name="T17" fmla="*/ 519 h 1154"/>
                  <a:gd name="T18" fmla="*/ 305 w 1119"/>
                  <a:gd name="T19" fmla="*/ 436 h 1154"/>
                  <a:gd name="T20" fmla="*/ 324 w 1119"/>
                  <a:gd name="T21" fmla="*/ 381 h 1154"/>
                  <a:gd name="T22" fmla="*/ 309 w 1119"/>
                  <a:gd name="T23" fmla="*/ 195 h 1154"/>
                  <a:gd name="T24" fmla="*/ 509 w 1119"/>
                  <a:gd name="T25" fmla="*/ 7 h 1154"/>
                  <a:gd name="T26" fmla="*/ 663 w 1119"/>
                  <a:gd name="T27" fmla="*/ 19 h 1154"/>
                  <a:gd name="T28" fmla="*/ 821 w 1119"/>
                  <a:gd name="T29" fmla="*/ 233 h 1154"/>
                  <a:gd name="T30" fmla="*/ 801 w 1119"/>
                  <a:gd name="T31" fmla="*/ 381 h 1154"/>
                  <a:gd name="T32" fmla="*/ 821 w 1119"/>
                  <a:gd name="T33" fmla="*/ 432 h 1154"/>
                  <a:gd name="T34" fmla="*/ 794 w 1119"/>
                  <a:gd name="T35" fmla="*/ 530 h 1154"/>
                  <a:gd name="T36" fmla="*/ 769 w 1119"/>
                  <a:gd name="T37" fmla="*/ 559 h 1154"/>
                  <a:gd name="T38" fmla="*/ 765 w 1119"/>
                  <a:gd name="T39" fmla="*/ 556 h 1154"/>
                  <a:gd name="T40" fmla="*/ 753 w 1119"/>
                  <a:gd name="T41" fmla="*/ 630 h 1154"/>
                  <a:gd name="T42" fmla="*/ 716 w 1119"/>
                  <a:gd name="T43" fmla="*/ 706 h 1154"/>
                  <a:gd name="T44" fmla="*/ 706 w 1119"/>
                  <a:gd name="T45" fmla="*/ 733 h 1154"/>
                  <a:gd name="T46" fmla="*/ 710 w 1119"/>
                  <a:gd name="T47" fmla="*/ 806 h 1154"/>
                  <a:gd name="T48" fmla="*/ 740 w 1119"/>
                  <a:gd name="T49" fmla="*/ 844 h 1154"/>
                  <a:gd name="T50" fmla="*/ 871 w 1119"/>
                  <a:gd name="T51" fmla="*/ 878 h 1154"/>
                  <a:gd name="T52" fmla="*/ 1088 w 1119"/>
                  <a:gd name="T53" fmla="*/ 1023 h 1154"/>
                  <a:gd name="T54" fmla="*/ 1119 w 1119"/>
                  <a:gd name="T55" fmla="*/ 1154 h 1154"/>
                  <a:gd name="T56" fmla="*/ 8 w 1119"/>
                  <a:gd name="T57" fmla="*/ 1154 h 1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19" h="1154">
                    <a:moveTo>
                      <a:pt x="8" y="1154"/>
                    </a:moveTo>
                    <a:cubicBezTo>
                      <a:pt x="0" y="1032"/>
                      <a:pt x="92" y="915"/>
                      <a:pt x="216" y="887"/>
                    </a:cubicBezTo>
                    <a:cubicBezTo>
                      <a:pt x="267" y="875"/>
                      <a:pt x="318" y="863"/>
                      <a:pt x="369" y="851"/>
                    </a:cubicBezTo>
                    <a:cubicBezTo>
                      <a:pt x="405" y="843"/>
                      <a:pt x="420" y="820"/>
                      <a:pt x="419" y="784"/>
                    </a:cubicBezTo>
                    <a:cubicBezTo>
                      <a:pt x="418" y="778"/>
                      <a:pt x="419" y="771"/>
                      <a:pt x="419" y="764"/>
                    </a:cubicBezTo>
                    <a:cubicBezTo>
                      <a:pt x="424" y="736"/>
                      <a:pt x="419" y="711"/>
                      <a:pt x="397" y="688"/>
                    </a:cubicBezTo>
                    <a:cubicBezTo>
                      <a:pt x="374" y="664"/>
                      <a:pt x="373" y="629"/>
                      <a:pt x="367" y="597"/>
                    </a:cubicBezTo>
                    <a:cubicBezTo>
                      <a:pt x="365" y="584"/>
                      <a:pt x="364" y="570"/>
                      <a:pt x="362" y="556"/>
                    </a:cubicBezTo>
                    <a:cubicBezTo>
                      <a:pt x="339" y="554"/>
                      <a:pt x="332" y="538"/>
                      <a:pt x="327" y="519"/>
                    </a:cubicBezTo>
                    <a:cubicBezTo>
                      <a:pt x="320" y="491"/>
                      <a:pt x="311" y="464"/>
                      <a:pt x="305" y="436"/>
                    </a:cubicBezTo>
                    <a:cubicBezTo>
                      <a:pt x="301" y="415"/>
                      <a:pt x="300" y="393"/>
                      <a:pt x="324" y="381"/>
                    </a:cubicBezTo>
                    <a:cubicBezTo>
                      <a:pt x="305" y="320"/>
                      <a:pt x="298" y="257"/>
                      <a:pt x="309" y="195"/>
                    </a:cubicBezTo>
                    <a:cubicBezTo>
                      <a:pt x="326" y="96"/>
                      <a:pt x="408" y="21"/>
                      <a:pt x="509" y="7"/>
                    </a:cubicBezTo>
                    <a:cubicBezTo>
                      <a:pt x="562" y="0"/>
                      <a:pt x="613" y="1"/>
                      <a:pt x="663" y="19"/>
                    </a:cubicBezTo>
                    <a:cubicBezTo>
                      <a:pt x="758" y="52"/>
                      <a:pt x="818" y="132"/>
                      <a:pt x="821" y="233"/>
                    </a:cubicBezTo>
                    <a:cubicBezTo>
                      <a:pt x="822" y="283"/>
                      <a:pt x="819" y="333"/>
                      <a:pt x="801" y="381"/>
                    </a:cubicBezTo>
                    <a:cubicBezTo>
                      <a:pt x="824" y="391"/>
                      <a:pt x="826" y="412"/>
                      <a:pt x="821" y="432"/>
                    </a:cubicBezTo>
                    <a:cubicBezTo>
                      <a:pt x="814" y="465"/>
                      <a:pt x="806" y="498"/>
                      <a:pt x="794" y="530"/>
                    </a:cubicBezTo>
                    <a:cubicBezTo>
                      <a:pt x="791" y="541"/>
                      <a:pt x="778" y="550"/>
                      <a:pt x="769" y="559"/>
                    </a:cubicBezTo>
                    <a:cubicBezTo>
                      <a:pt x="768" y="558"/>
                      <a:pt x="766" y="557"/>
                      <a:pt x="765" y="556"/>
                    </a:cubicBezTo>
                    <a:cubicBezTo>
                      <a:pt x="761" y="580"/>
                      <a:pt x="757" y="605"/>
                      <a:pt x="753" y="630"/>
                    </a:cubicBezTo>
                    <a:cubicBezTo>
                      <a:pt x="748" y="659"/>
                      <a:pt x="735" y="684"/>
                      <a:pt x="716" y="706"/>
                    </a:cubicBezTo>
                    <a:cubicBezTo>
                      <a:pt x="710" y="713"/>
                      <a:pt x="706" y="724"/>
                      <a:pt x="706" y="733"/>
                    </a:cubicBezTo>
                    <a:cubicBezTo>
                      <a:pt x="706" y="757"/>
                      <a:pt x="709" y="782"/>
                      <a:pt x="710" y="806"/>
                    </a:cubicBezTo>
                    <a:cubicBezTo>
                      <a:pt x="711" y="827"/>
                      <a:pt x="722" y="839"/>
                      <a:pt x="740" y="844"/>
                    </a:cubicBezTo>
                    <a:cubicBezTo>
                      <a:pt x="783" y="856"/>
                      <a:pt x="826" y="871"/>
                      <a:pt x="871" y="878"/>
                    </a:cubicBezTo>
                    <a:cubicBezTo>
                      <a:pt x="965" y="895"/>
                      <a:pt x="1041" y="937"/>
                      <a:pt x="1088" y="1023"/>
                    </a:cubicBezTo>
                    <a:cubicBezTo>
                      <a:pt x="1110" y="1063"/>
                      <a:pt x="1119" y="1107"/>
                      <a:pt x="1119" y="1154"/>
                    </a:cubicBezTo>
                    <a:cubicBezTo>
                      <a:pt x="749" y="1154"/>
                      <a:pt x="379" y="1154"/>
                      <a:pt x="8" y="115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Freeform 7"/>
              <p:cNvSpPr/>
              <p:nvPr/>
            </p:nvSpPr>
            <p:spPr bwMode="auto">
              <a:xfrm>
                <a:off x="5264150" y="1517650"/>
                <a:ext cx="2133600" cy="2890838"/>
              </a:xfrm>
              <a:custGeom>
                <a:avLst/>
                <a:gdLst>
                  <a:gd name="T0" fmla="*/ 568 w 568"/>
                  <a:gd name="T1" fmla="*/ 769 h 769"/>
                  <a:gd name="T2" fmla="*/ 544 w 568"/>
                  <a:gd name="T3" fmla="*/ 769 h 769"/>
                  <a:gd name="T4" fmla="*/ 270 w 568"/>
                  <a:gd name="T5" fmla="*/ 769 h 769"/>
                  <a:gd name="T6" fmla="*/ 237 w 568"/>
                  <a:gd name="T7" fmla="*/ 752 h 769"/>
                  <a:gd name="T8" fmla="*/ 40 w 568"/>
                  <a:gd name="T9" fmla="*/ 630 h 769"/>
                  <a:gd name="T10" fmla="*/ 20 w 568"/>
                  <a:gd name="T11" fmla="*/ 628 h 769"/>
                  <a:gd name="T12" fmla="*/ 42 w 568"/>
                  <a:gd name="T13" fmla="*/ 597 h 769"/>
                  <a:gd name="T14" fmla="*/ 107 w 568"/>
                  <a:gd name="T15" fmla="*/ 579 h 769"/>
                  <a:gd name="T16" fmla="*/ 136 w 568"/>
                  <a:gd name="T17" fmla="*/ 539 h 769"/>
                  <a:gd name="T18" fmla="*/ 135 w 568"/>
                  <a:gd name="T19" fmla="*/ 506 h 769"/>
                  <a:gd name="T20" fmla="*/ 0 w 568"/>
                  <a:gd name="T21" fmla="*/ 468 h 769"/>
                  <a:gd name="T22" fmla="*/ 39 w 568"/>
                  <a:gd name="T23" fmla="*/ 250 h 769"/>
                  <a:gd name="T24" fmla="*/ 39 w 568"/>
                  <a:gd name="T25" fmla="*/ 200 h 769"/>
                  <a:gd name="T26" fmla="*/ 46 w 568"/>
                  <a:gd name="T27" fmla="*/ 144 h 769"/>
                  <a:gd name="T28" fmla="*/ 209 w 568"/>
                  <a:gd name="T29" fmla="*/ 2 h 769"/>
                  <a:gd name="T30" fmla="*/ 289 w 568"/>
                  <a:gd name="T31" fmla="*/ 7 h 769"/>
                  <a:gd name="T32" fmla="*/ 415 w 568"/>
                  <a:gd name="T33" fmla="*/ 150 h 769"/>
                  <a:gd name="T34" fmla="*/ 420 w 568"/>
                  <a:gd name="T35" fmla="*/ 238 h 769"/>
                  <a:gd name="T36" fmla="*/ 419 w 568"/>
                  <a:gd name="T37" fmla="*/ 334 h 769"/>
                  <a:gd name="T38" fmla="*/ 457 w 568"/>
                  <a:gd name="T39" fmla="*/ 468 h 769"/>
                  <a:gd name="T40" fmla="*/ 323 w 568"/>
                  <a:gd name="T41" fmla="*/ 502 h 769"/>
                  <a:gd name="T42" fmla="*/ 325 w 568"/>
                  <a:gd name="T43" fmla="*/ 560 h 769"/>
                  <a:gd name="T44" fmla="*/ 351 w 568"/>
                  <a:gd name="T45" fmla="*/ 581 h 769"/>
                  <a:gd name="T46" fmla="*/ 447 w 568"/>
                  <a:gd name="T47" fmla="*/ 609 h 769"/>
                  <a:gd name="T48" fmla="*/ 565 w 568"/>
                  <a:gd name="T49" fmla="*/ 746 h 769"/>
                  <a:gd name="T50" fmla="*/ 568 w 568"/>
                  <a:gd name="T51" fmla="*/ 769 h 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68" h="769">
                    <a:moveTo>
                      <a:pt x="568" y="769"/>
                    </a:moveTo>
                    <a:cubicBezTo>
                      <a:pt x="558" y="769"/>
                      <a:pt x="551" y="769"/>
                      <a:pt x="544" y="769"/>
                    </a:cubicBezTo>
                    <a:cubicBezTo>
                      <a:pt x="452" y="769"/>
                      <a:pt x="361" y="769"/>
                      <a:pt x="270" y="769"/>
                    </a:cubicBezTo>
                    <a:cubicBezTo>
                      <a:pt x="254" y="769"/>
                      <a:pt x="247" y="765"/>
                      <a:pt x="237" y="752"/>
                    </a:cubicBezTo>
                    <a:cubicBezTo>
                      <a:pt x="188" y="685"/>
                      <a:pt x="126" y="637"/>
                      <a:pt x="40" y="630"/>
                    </a:cubicBezTo>
                    <a:cubicBezTo>
                      <a:pt x="33" y="629"/>
                      <a:pt x="27" y="628"/>
                      <a:pt x="20" y="628"/>
                    </a:cubicBezTo>
                    <a:cubicBezTo>
                      <a:pt x="14" y="607"/>
                      <a:pt x="28" y="602"/>
                      <a:pt x="42" y="597"/>
                    </a:cubicBezTo>
                    <a:cubicBezTo>
                      <a:pt x="63" y="591"/>
                      <a:pt x="85" y="584"/>
                      <a:pt x="107" y="579"/>
                    </a:cubicBezTo>
                    <a:cubicBezTo>
                      <a:pt x="129" y="574"/>
                      <a:pt x="138" y="561"/>
                      <a:pt x="136" y="539"/>
                    </a:cubicBezTo>
                    <a:cubicBezTo>
                      <a:pt x="134" y="528"/>
                      <a:pt x="135" y="518"/>
                      <a:pt x="135" y="506"/>
                    </a:cubicBezTo>
                    <a:cubicBezTo>
                      <a:pt x="88" y="499"/>
                      <a:pt x="42" y="498"/>
                      <a:pt x="0" y="468"/>
                    </a:cubicBezTo>
                    <a:cubicBezTo>
                      <a:pt x="46" y="401"/>
                      <a:pt x="40" y="325"/>
                      <a:pt x="39" y="250"/>
                    </a:cubicBezTo>
                    <a:cubicBezTo>
                      <a:pt x="39" y="233"/>
                      <a:pt x="38" y="216"/>
                      <a:pt x="39" y="200"/>
                    </a:cubicBezTo>
                    <a:cubicBezTo>
                      <a:pt x="41" y="181"/>
                      <a:pt x="42" y="162"/>
                      <a:pt x="46" y="144"/>
                    </a:cubicBezTo>
                    <a:cubicBezTo>
                      <a:pt x="64" y="56"/>
                      <a:pt x="120" y="7"/>
                      <a:pt x="209" y="2"/>
                    </a:cubicBezTo>
                    <a:cubicBezTo>
                      <a:pt x="236" y="0"/>
                      <a:pt x="263" y="2"/>
                      <a:pt x="289" y="7"/>
                    </a:cubicBezTo>
                    <a:cubicBezTo>
                      <a:pt x="359" y="22"/>
                      <a:pt x="403" y="73"/>
                      <a:pt x="415" y="150"/>
                    </a:cubicBezTo>
                    <a:cubicBezTo>
                      <a:pt x="419" y="179"/>
                      <a:pt x="419" y="209"/>
                      <a:pt x="420" y="238"/>
                    </a:cubicBezTo>
                    <a:cubicBezTo>
                      <a:pt x="420" y="270"/>
                      <a:pt x="419" y="302"/>
                      <a:pt x="419" y="334"/>
                    </a:cubicBezTo>
                    <a:cubicBezTo>
                      <a:pt x="419" y="381"/>
                      <a:pt x="427" y="427"/>
                      <a:pt x="457" y="468"/>
                    </a:cubicBezTo>
                    <a:cubicBezTo>
                      <a:pt x="417" y="497"/>
                      <a:pt x="371" y="497"/>
                      <a:pt x="323" y="502"/>
                    </a:cubicBezTo>
                    <a:cubicBezTo>
                      <a:pt x="323" y="521"/>
                      <a:pt x="321" y="541"/>
                      <a:pt x="325" y="560"/>
                    </a:cubicBezTo>
                    <a:cubicBezTo>
                      <a:pt x="327" y="569"/>
                      <a:pt x="341" y="578"/>
                      <a:pt x="351" y="581"/>
                    </a:cubicBezTo>
                    <a:cubicBezTo>
                      <a:pt x="382" y="592"/>
                      <a:pt x="414" y="601"/>
                      <a:pt x="447" y="609"/>
                    </a:cubicBezTo>
                    <a:cubicBezTo>
                      <a:pt x="517" y="628"/>
                      <a:pt x="550" y="679"/>
                      <a:pt x="565" y="746"/>
                    </a:cubicBezTo>
                    <a:cubicBezTo>
                      <a:pt x="566" y="752"/>
                      <a:pt x="566" y="759"/>
                      <a:pt x="568" y="76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8" name="Freeform 8"/>
              <p:cNvSpPr/>
              <p:nvPr/>
            </p:nvSpPr>
            <p:spPr bwMode="auto">
              <a:xfrm>
                <a:off x="655638" y="1484313"/>
                <a:ext cx="2133600" cy="2924175"/>
              </a:xfrm>
              <a:custGeom>
                <a:avLst/>
                <a:gdLst>
                  <a:gd name="T0" fmla="*/ 245 w 568"/>
                  <a:gd name="T1" fmla="*/ 511 h 778"/>
                  <a:gd name="T2" fmla="*/ 112 w 568"/>
                  <a:gd name="T3" fmla="*/ 478 h 778"/>
                  <a:gd name="T4" fmla="*/ 151 w 568"/>
                  <a:gd name="T5" fmla="*/ 318 h 778"/>
                  <a:gd name="T6" fmla="*/ 153 w 568"/>
                  <a:gd name="T7" fmla="*/ 171 h 778"/>
                  <a:gd name="T8" fmla="*/ 366 w 568"/>
                  <a:gd name="T9" fmla="*/ 12 h 778"/>
                  <a:gd name="T10" fmla="*/ 526 w 568"/>
                  <a:gd name="T11" fmla="*/ 178 h 778"/>
                  <a:gd name="T12" fmla="*/ 529 w 568"/>
                  <a:gd name="T13" fmla="*/ 275 h 778"/>
                  <a:gd name="T14" fmla="*/ 568 w 568"/>
                  <a:gd name="T15" fmla="*/ 476 h 778"/>
                  <a:gd name="T16" fmla="*/ 434 w 568"/>
                  <a:gd name="T17" fmla="*/ 514 h 778"/>
                  <a:gd name="T18" fmla="*/ 435 w 568"/>
                  <a:gd name="T19" fmla="*/ 564 h 778"/>
                  <a:gd name="T20" fmla="*/ 450 w 568"/>
                  <a:gd name="T21" fmla="*/ 582 h 778"/>
                  <a:gd name="T22" fmla="*/ 514 w 568"/>
                  <a:gd name="T23" fmla="*/ 603 h 778"/>
                  <a:gd name="T24" fmla="*/ 540 w 568"/>
                  <a:gd name="T25" fmla="*/ 612 h 778"/>
                  <a:gd name="T26" fmla="*/ 550 w 568"/>
                  <a:gd name="T27" fmla="*/ 630 h 778"/>
                  <a:gd name="T28" fmla="*/ 534 w 568"/>
                  <a:gd name="T29" fmla="*/ 638 h 778"/>
                  <a:gd name="T30" fmla="*/ 326 w 568"/>
                  <a:gd name="T31" fmla="*/ 769 h 778"/>
                  <a:gd name="T32" fmla="*/ 313 w 568"/>
                  <a:gd name="T33" fmla="*/ 778 h 778"/>
                  <a:gd name="T34" fmla="*/ 7 w 568"/>
                  <a:gd name="T35" fmla="*/ 778 h 778"/>
                  <a:gd name="T36" fmla="*/ 3 w 568"/>
                  <a:gd name="T37" fmla="*/ 776 h 778"/>
                  <a:gd name="T38" fmla="*/ 102 w 568"/>
                  <a:gd name="T39" fmla="*/ 626 h 778"/>
                  <a:gd name="T40" fmla="*/ 186 w 568"/>
                  <a:gd name="T41" fmla="*/ 601 h 778"/>
                  <a:gd name="T42" fmla="*/ 245 w 568"/>
                  <a:gd name="T43" fmla="*/ 511 h 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68" h="778">
                    <a:moveTo>
                      <a:pt x="245" y="511"/>
                    </a:moveTo>
                    <a:cubicBezTo>
                      <a:pt x="199" y="507"/>
                      <a:pt x="153" y="506"/>
                      <a:pt x="112" y="478"/>
                    </a:cubicBezTo>
                    <a:cubicBezTo>
                      <a:pt x="148" y="429"/>
                      <a:pt x="151" y="374"/>
                      <a:pt x="151" y="318"/>
                    </a:cubicBezTo>
                    <a:cubicBezTo>
                      <a:pt x="150" y="269"/>
                      <a:pt x="147" y="219"/>
                      <a:pt x="153" y="171"/>
                    </a:cubicBezTo>
                    <a:cubicBezTo>
                      <a:pt x="168" y="44"/>
                      <a:pt x="253" y="0"/>
                      <a:pt x="366" y="12"/>
                    </a:cubicBezTo>
                    <a:cubicBezTo>
                      <a:pt x="463" y="22"/>
                      <a:pt x="517" y="80"/>
                      <a:pt x="526" y="178"/>
                    </a:cubicBezTo>
                    <a:cubicBezTo>
                      <a:pt x="529" y="210"/>
                      <a:pt x="530" y="243"/>
                      <a:pt x="529" y="275"/>
                    </a:cubicBezTo>
                    <a:cubicBezTo>
                      <a:pt x="528" y="345"/>
                      <a:pt x="527" y="414"/>
                      <a:pt x="568" y="476"/>
                    </a:cubicBezTo>
                    <a:cubicBezTo>
                      <a:pt x="528" y="506"/>
                      <a:pt x="481" y="508"/>
                      <a:pt x="434" y="514"/>
                    </a:cubicBezTo>
                    <a:cubicBezTo>
                      <a:pt x="434" y="531"/>
                      <a:pt x="433" y="548"/>
                      <a:pt x="435" y="564"/>
                    </a:cubicBezTo>
                    <a:cubicBezTo>
                      <a:pt x="436" y="571"/>
                      <a:pt x="443" y="580"/>
                      <a:pt x="450" y="582"/>
                    </a:cubicBezTo>
                    <a:cubicBezTo>
                      <a:pt x="471" y="590"/>
                      <a:pt x="493" y="596"/>
                      <a:pt x="514" y="603"/>
                    </a:cubicBezTo>
                    <a:cubicBezTo>
                      <a:pt x="523" y="605"/>
                      <a:pt x="533" y="607"/>
                      <a:pt x="540" y="612"/>
                    </a:cubicBezTo>
                    <a:cubicBezTo>
                      <a:pt x="545" y="616"/>
                      <a:pt x="547" y="624"/>
                      <a:pt x="550" y="630"/>
                    </a:cubicBezTo>
                    <a:cubicBezTo>
                      <a:pt x="545" y="633"/>
                      <a:pt x="540" y="637"/>
                      <a:pt x="534" y="638"/>
                    </a:cubicBezTo>
                    <a:cubicBezTo>
                      <a:pt x="441" y="645"/>
                      <a:pt x="377" y="696"/>
                      <a:pt x="326" y="769"/>
                    </a:cubicBezTo>
                    <a:cubicBezTo>
                      <a:pt x="323" y="773"/>
                      <a:pt x="317" y="778"/>
                      <a:pt x="313" y="778"/>
                    </a:cubicBezTo>
                    <a:cubicBezTo>
                      <a:pt x="211" y="778"/>
                      <a:pt x="109" y="778"/>
                      <a:pt x="7" y="778"/>
                    </a:cubicBezTo>
                    <a:cubicBezTo>
                      <a:pt x="6" y="778"/>
                      <a:pt x="4" y="777"/>
                      <a:pt x="3" y="776"/>
                    </a:cubicBezTo>
                    <a:cubicBezTo>
                      <a:pt x="0" y="717"/>
                      <a:pt x="47" y="644"/>
                      <a:pt x="102" y="626"/>
                    </a:cubicBezTo>
                    <a:cubicBezTo>
                      <a:pt x="130" y="617"/>
                      <a:pt x="158" y="608"/>
                      <a:pt x="186" y="601"/>
                    </a:cubicBezTo>
                    <a:cubicBezTo>
                      <a:pt x="247" y="585"/>
                      <a:pt x="253" y="576"/>
                      <a:pt x="245" y="5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4506334" y="4234836"/>
            <a:ext cx="1572459" cy="1391621"/>
            <a:chOff x="4390222" y="4234836"/>
            <a:chExt cx="1572459" cy="1391621"/>
          </a:xfrm>
        </p:grpSpPr>
        <p:sp>
          <p:nvSpPr>
            <p:cNvPr id="50" name="任意多边形 49"/>
            <p:cNvSpPr/>
            <p:nvPr/>
          </p:nvSpPr>
          <p:spPr>
            <a:xfrm rot="9000000">
              <a:off x="4390222" y="4234836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381000" dist="330200" dir="834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Freeform 53"/>
            <p:cNvSpPr>
              <a:spLocks noEditPoints="1"/>
            </p:cNvSpPr>
            <p:nvPr/>
          </p:nvSpPr>
          <p:spPr bwMode="auto">
            <a:xfrm>
              <a:off x="4933382" y="4678453"/>
              <a:ext cx="462548" cy="454620"/>
            </a:xfrm>
            <a:custGeom>
              <a:avLst/>
              <a:gdLst>
                <a:gd name="T0" fmla="*/ 243 w 713"/>
                <a:gd name="T1" fmla="*/ 215 h 701"/>
                <a:gd name="T2" fmla="*/ 230 w 713"/>
                <a:gd name="T3" fmla="*/ 227 h 701"/>
                <a:gd name="T4" fmla="*/ 230 w 713"/>
                <a:gd name="T5" fmla="*/ 688 h 701"/>
                <a:gd name="T6" fmla="*/ 243 w 713"/>
                <a:gd name="T7" fmla="*/ 701 h 701"/>
                <a:gd name="T8" fmla="*/ 255 w 713"/>
                <a:gd name="T9" fmla="*/ 688 h 701"/>
                <a:gd name="T10" fmla="*/ 255 w 713"/>
                <a:gd name="T11" fmla="*/ 227 h 701"/>
                <a:gd name="T12" fmla="*/ 243 w 713"/>
                <a:gd name="T13" fmla="*/ 215 h 701"/>
                <a:gd name="T14" fmla="*/ 14 w 713"/>
                <a:gd name="T15" fmla="*/ 406 h 701"/>
                <a:gd name="T16" fmla="*/ 1 w 713"/>
                <a:gd name="T17" fmla="*/ 418 h 701"/>
                <a:gd name="T18" fmla="*/ 1 w 713"/>
                <a:gd name="T19" fmla="*/ 688 h 701"/>
                <a:gd name="T20" fmla="*/ 14 w 713"/>
                <a:gd name="T21" fmla="*/ 701 h 701"/>
                <a:gd name="T22" fmla="*/ 26 w 713"/>
                <a:gd name="T23" fmla="*/ 688 h 701"/>
                <a:gd name="T24" fmla="*/ 26 w 713"/>
                <a:gd name="T25" fmla="*/ 418 h 701"/>
                <a:gd name="T26" fmla="*/ 14 w 713"/>
                <a:gd name="T27" fmla="*/ 406 h 701"/>
                <a:gd name="T28" fmla="*/ 701 w 713"/>
                <a:gd name="T29" fmla="*/ 249 h 701"/>
                <a:gd name="T30" fmla="*/ 688 w 713"/>
                <a:gd name="T31" fmla="*/ 262 h 701"/>
                <a:gd name="T32" fmla="*/ 688 w 713"/>
                <a:gd name="T33" fmla="*/ 688 h 701"/>
                <a:gd name="T34" fmla="*/ 701 w 713"/>
                <a:gd name="T35" fmla="*/ 701 h 701"/>
                <a:gd name="T36" fmla="*/ 713 w 713"/>
                <a:gd name="T37" fmla="*/ 688 h 701"/>
                <a:gd name="T38" fmla="*/ 713 w 713"/>
                <a:gd name="T39" fmla="*/ 262 h 701"/>
                <a:gd name="T40" fmla="*/ 701 w 713"/>
                <a:gd name="T41" fmla="*/ 249 h 701"/>
                <a:gd name="T42" fmla="*/ 697 w 713"/>
                <a:gd name="T43" fmla="*/ 107 h 701"/>
                <a:gd name="T44" fmla="*/ 709 w 713"/>
                <a:gd name="T45" fmla="*/ 94 h 701"/>
                <a:gd name="T46" fmla="*/ 708 w 713"/>
                <a:gd name="T47" fmla="*/ 13 h 701"/>
                <a:gd name="T48" fmla="*/ 704 w 713"/>
                <a:gd name="T49" fmla="*/ 3 h 701"/>
                <a:gd name="T50" fmla="*/ 695 w 713"/>
                <a:gd name="T51" fmla="*/ 0 h 701"/>
                <a:gd name="T52" fmla="*/ 613 w 713"/>
                <a:gd name="T53" fmla="*/ 7 h 701"/>
                <a:gd name="T54" fmla="*/ 602 w 713"/>
                <a:gd name="T55" fmla="*/ 21 h 701"/>
                <a:gd name="T56" fmla="*/ 615 w 713"/>
                <a:gd name="T57" fmla="*/ 32 h 701"/>
                <a:gd name="T58" fmla="*/ 665 w 713"/>
                <a:gd name="T59" fmla="*/ 28 h 701"/>
                <a:gd name="T60" fmla="*/ 472 w 713"/>
                <a:gd name="T61" fmla="*/ 240 h 701"/>
                <a:gd name="T62" fmla="*/ 251 w 713"/>
                <a:gd name="T63" fmla="*/ 24 h 701"/>
                <a:gd name="T64" fmla="*/ 234 w 713"/>
                <a:gd name="T65" fmla="*/ 24 h 701"/>
                <a:gd name="T66" fmla="*/ 6 w 713"/>
                <a:gd name="T67" fmla="*/ 232 h 701"/>
                <a:gd name="T68" fmla="*/ 5 w 713"/>
                <a:gd name="T69" fmla="*/ 250 h 701"/>
                <a:gd name="T70" fmla="*/ 23 w 713"/>
                <a:gd name="T71" fmla="*/ 251 h 701"/>
                <a:gd name="T72" fmla="*/ 242 w 713"/>
                <a:gd name="T73" fmla="*/ 50 h 701"/>
                <a:gd name="T74" fmla="*/ 463 w 713"/>
                <a:gd name="T75" fmla="*/ 268 h 701"/>
                <a:gd name="T76" fmla="*/ 472 w 713"/>
                <a:gd name="T77" fmla="*/ 271 h 701"/>
                <a:gd name="T78" fmla="*/ 473 w 713"/>
                <a:gd name="T79" fmla="*/ 271 h 701"/>
                <a:gd name="T80" fmla="*/ 482 w 713"/>
                <a:gd name="T81" fmla="*/ 267 h 701"/>
                <a:gd name="T82" fmla="*/ 683 w 713"/>
                <a:gd name="T83" fmla="*/ 45 h 701"/>
                <a:gd name="T84" fmla="*/ 684 w 713"/>
                <a:gd name="T85" fmla="*/ 94 h 701"/>
                <a:gd name="T86" fmla="*/ 697 w 713"/>
                <a:gd name="T87" fmla="*/ 107 h 701"/>
                <a:gd name="T88" fmla="*/ 697 w 713"/>
                <a:gd name="T89" fmla="*/ 107 h 701"/>
                <a:gd name="T90" fmla="*/ 472 w 713"/>
                <a:gd name="T91" fmla="*/ 405 h 701"/>
                <a:gd name="T92" fmla="*/ 459 w 713"/>
                <a:gd name="T93" fmla="*/ 418 h 701"/>
                <a:gd name="T94" fmla="*/ 459 w 713"/>
                <a:gd name="T95" fmla="*/ 688 h 701"/>
                <a:gd name="T96" fmla="*/ 472 w 713"/>
                <a:gd name="T97" fmla="*/ 701 h 701"/>
                <a:gd name="T98" fmla="*/ 484 w 713"/>
                <a:gd name="T99" fmla="*/ 688 h 701"/>
                <a:gd name="T100" fmla="*/ 484 w 713"/>
                <a:gd name="T101" fmla="*/ 418 h 701"/>
                <a:gd name="T102" fmla="*/ 472 w 713"/>
                <a:gd name="T103" fmla="*/ 405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13" h="701">
                  <a:moveTo>
                    <a:pt x="243" y="215"/>
                  </a:moveTo>
                  <a:cubicBezTo>
                    <a:pt x="236" y="215"/>
                    <a:pt x="230" y="220"/>
                    <a:pt x="230" y="22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95"/>
                    <a:pt x="236" y="701"/>
                    <a:pt x="243" y="701"/>
                  </a:cubicBezTo>
                  <a:cubicBezTo>
                    <a:pt x="250" y="701"/>
                    <a:pt x="255" y="695"/>
                    <a:pt x="255" y="688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5" y="220"/>
                    <a:pt x="250" y="215"/>
                    <a:pt x="243" y="215"/>
                  </a:cubicBezTo>
                  <a:close/>
                  <a:moveTo>
                    <a:pt x="14" y="406"/>
                  </a:moveTo>
                  <a:cubicBezTo>
                    <a:pt x="7" y="406"/>
                    <a:pt x="1" y="411"/>
                    <a:pt x="1" y="418"/>
                  </a:cubicBezTo>
                  <a:cubicBezTo>
                    <a:pt x="1" y="688"/>
                    <a:pt x="1" y="688"/>
                    <a:pt x="1" y="688"/>
                  </a:cubicBezTo>
                  <a:cubicBezTo>
                    <a:pt x="1" y="695"/>
                    <a:pt x="7" y="701"/>
                    <a:pt x="14" y="701"/>
                  </a:cubicBezTo>
                  <a:cubicBezTo>
                    <a:pt x="21" y="701"/>
                    <a:pt x="26" y="695"/>
                    <a:pt x="26" y="688"/>
                  </a:cubicBezTo>
                  <a:cubicBezTo>
                    <a:pt x="26" y="418"/>
                    <a:pt x="26" y="418"/>
                    <a:pt x="26" y="418"/>
                  </a:cubicBezTo>
                  <a:cubicBezTo>
                    <a:pt x="26" y="411"/>
                    <a:pt x="21" y="406"/>
                    <a:pt x="14" y="406"/>
                  </a:cubicBezTo>
                  <a:close/>
                  <a:moveTo>
                    <a:pt x="701" y="249"/>
                  </a:moveTo>
                  <a:cubicBezTo>
                    <a:pt x="694" y="249"/>
                    <a:pt x="688" y="255"/>
                    <a:pt x="688" y="262"/>
                  </a:cubicBezTo>
                  <a:cubicBezTo>
                    <a:pt x="688" y="688"/>
                    <a:pt x="688" y="688"/>
                    <a:pt x="688" y="688"/>
                  </a:cubicBezTo>
                  <a:cubicBezTo>
                    <a:pt x="688" y="695"/>
                    <a:pt x="694" y="701"/>
                    <a:pt x="701" y="701"/>
                  </a:cubicBezTo>
                  <a:cubicBezTo>
                    <a:pt x="707" y="701"/>
                    <a:pt x="713" y="695"/>
                    <a:pt x="713" y="688"/>
                  </a:cubicBezTo>
                  <a:cubicBezTo>
                    <a:pt x="713" y="262"/>
                    <a:pt x="713" y="262"/>
                    <a:pt x="713" y="262"/>
                  </a:cubicBezTo>
                  <a:cubicBezTo>
                    <a:pt x="713" y="255"/>
                    <a:pt x="707" y="249"/>
                    <a:pt x="701" y="249"/>
                  </a:cubicBezTo>
                  <a:close/>
                  <a:moveTo>
                    <a:pt x="697" y="107"/>
                  </a:moveTo>
                  <a:cubicBezTo>
                    <a:pt x="704" y="107"/>
                    <a:pt x="709" y="101"/>
                    <a:pt x="709" y="94"/>
                  </a:cubicBezTo>
                  <a:cubicBezTo>
                    <a:pt x="708" y="13"/>
                    <a:pt x="708" y="13"/>
                    <a:pt x="708" y="13"/>
                  </a:cubicBezTo>
                  <a:cubicBezTo>
                    <a:pt x="708" y="9"/>
                    <a:pt x="707" y="6"/>
                    <a:pt x="704" y="3"/>
                  </a:cubicBezTo>
                  <a:cubicBezTo>
                    <a:pt x="702" y="1"/>
                    <a:pt x="698" y="0"/>
                    <a:pt x="695" y="0"/>
                  </a:cubicBezTo>
                  <a:cubicBezTo>
                    <a:pt x="613" y="7"/>
                    <a:pt x="613" y="7"/>
                    <a:pt x="613" y="7"/>
                  </a:cubicBezTo>
                  <a:cubicBezTo>
                    <a:pt x="606" y="8"/>
                    <a:pt x="601" y="14"/>
                    <a:pt x="602" y="21"/>
                  </a:cubicBezTo>
                  <a:cubicBezTo>
                    <a:pt x="602" y="28"/>
                    <a:pt x="609" y="33"/>
                    <a:pt x="615" y="32"/>
                  </a:cubicBezTo>
                  <a:cubicBezTo>
                    <a:pt x="665" y="28"/>
                    <a:pt x="665" y="28"/>
                    <a:pt x="665" y="28"/>
                  </a:cubicBezTo>
                  <a:cubicBezTo>
                    <a:pt x="472" y="240"/>
                    <a:pt x="472" y="240"/>
                    <a:pt x="472" y="240"/>
                  </a:cubicBezTo>
                  <a:cubicBezTo>
                    <a:pt x="251" y="24"/>
                    <a:pt x="251" y="24"/>
                    <a:pt x="251" y="24"/>
                  </a:cubicBezTo>
                  <a:cubicBezTo>
                    <a:pt x="246" y="19"/>
                    <a:pt x="238" y="19"/>
                    <a:pt x="234" y="24"/>
                  </a:cubicBezTo>
                  <a:cubicBezTo>
                    <a:pt x="6" y="232"/>
                    <a:pt x="6" y="232"/>
                    <a:pt x="6" y="232"/>
                  </a:cubicBezTo>
                  <a:cubicBezTo>
                    <a:pt x="1" y="237"/>
                    <a:pt x="0" y="245"/>
                    <a:pt x="5" y="250"/>
                  </a:cubicBezTo>
                  <a:cubicBezTo>
                    <a:pt x="10" y="255"/>
                    <a:pt x="17" y="255"/>
                    <a:pt x="23" y="251"/>
                  </a:cubicBezTo>
                  <a:cubicBezTo>
                    <a:pt x="242" y="50"/>
                    <a:pt x="242" y="50"/>
                    <a:pt x="242" y="50"/>
                  </a:cubicBezTo>
                  <a:cubicBezTo>
                    <a:pt x="463" y="268"/>
                    <a:pt x="463" y="268"/>
                    <a:pt x="463" y="268"/>
                  </a:cubicBezTo>
                  <a:cubicBezTo>
                    <a:pt x="466" y="270"/>
                    <a:pt x="469" y="271"/>
                    <a:pt x="472" y="271"/>
                  </a:cubicBezTo>
                  <a:cubicBezTo>
                    <a:pt x="473" y="271"/>
                    <a:pt x="473" y="271"/>
                    <a:pt x="473" y="271"/>
                  </a:cubicBezTo>
                  <a:cubicBezTo>
                    <a:pt x="476" y="271"/>
                    <a:pt x="479" y="270"/>
                    <a:pt x="482" y="267"/>
                  </a:cubicBezTo>
                  <a:cubicBezTo>
                    <a:pt x="683" y="45"/>
                    <a:pt x="683" y="45"/>
                    <a:pt x="683" y="45"/>
                  </a:cubicBezTo>
                  <a:cubicBezTo>
                    <a:pt x="684" y="94"/>
                    <a:pt x="684" y="94"/>
                    <a:pt x="684" y="94"/>
                  </a:cubicBezTo>
                  <a:cubicBezTo>
                    <a:pt x="684" y="101"/>
                    <a:pt x="690" y="107"/>
                    <a:pt x="697" y="107"/>
                  </a:cubicBezTo>
                  <a:cubicBezTo>
                    <a:pt x="697" y="107"/>
                    <a:pt x="697" y="107"/>
                    <a:pt x="697" y="107"/>
                  </a:cubicBezTo>
                  <a:close/>
                  <a:moveTo>
                    <a:pt x="472" y="405"/>
                  </a:moveTo>
                  <a:cubicBezTo>
                    <a:pt x="465" y="405"/>
                    <a:pt x="459" y="411"/>
                    <a:pt x="459" y="418"/>
                  </a:cubicBezTo>
                  <a:cubicBezTo>
                    <a:pt x="459" y="688"/>
                    <a:pt x="459" y="688"/>
                    <a:pt x="459" y="688"/>
                  </a:cubicBezTo>
                  <a:cubicBezTo>
                    <a:pt x="459" y="695"/>
                    <a:pt x="465" y="701"/>
                    <a:pt x="472" y="701"/>
                  </a:cubicBezTo>
                  <a:cubicBezTo>
                    <a:pt x="479" y="701"/>
                    <a:pt x="484" y="695"/>
                    <a:pt x="484" y="688"/>
                  </a:cubicBezTo>
                  <a:cubicBezTo>
                    <a:pt x="484" y="418"/>
                    <a:pt x="484" y="418"/>
                    <a:pt x="484" y="418"/>
                  </a:cubicBezTo>
                  <a:cubicBezTo>
                    <a:pt x="484" y="411"/>
                    <a:pt x="479" y="405"/>
                    <a:pt x="472" y="40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772559" y="3011505"/>
            <a:ext cx="1572459" cy="1391621"/>
            <a:chOff x="3656447" y="3011505"/>
            <a:chExt cx="1572459" cy="1391621"/>
          </a:xfrm>
        </p:grpSpPr>
        <p:sp>
          <p:nvSpPr>
            <p:cNvPr id="53" name="任意多边形 52"/>
            <p:cNvSpPr/>
            <p:nvPr/>
          </p:nvSpPr>
          <p:spPr>
            <a:xfrm rot="9000000">
              <a:off x="3656447" y="3011505"/>
              <a:ext cx="1572459" cy="1391621"/>
            </a:xfrm>
            <a:custGeom>
              <a:avLst/>
              <a:gdLst>
                <a:gd name="connsiteX0" fmla="*/ 28988 w 3761891"/>
                <a:gd name="connsiteY0" fmla="*/ 1549518 h 3329262"/>
                <a:gd name="connsiteX1" fmla="*/ 857080 w 3761891"/>
                <a:gd name="connsiteY1" fmla="*/ 115221 h 3329262"/>
                <a:gd name="connsiteX2" fmla="*/ 913826 w 3761891"/>
                <a:gd name="connsiteY2" fmla="*/ 50888 h 3329262"/>
                <a:gd name="connsiteX3" fmla="*/ 929030 w 3761891"/>
                <a:gd name="connsiteY3" fmla="*/ 43468 h 3329262"/>
                <a:gd name="connsiteX4" fmla="*/ 953509 w 3761891"/>
                <a:gd name="connsiteY4" fmla="*/ 26073 h 3329262"/>
                <a:gd name="connsiteX5" fmla="*/ 1056478 w 3761891"/>
                <a:gd name="connsiteY5" fmla="*/ 0 h 3329262"/>
                <a:gd name="connsiteX6" fmla="*/ 2712663 w 3761891"/>
                <a:gd name="connsiteY6" fmla="*/ 0 h 3329262"/>
                <a:gd name="connsiteX7" fmla="*/ 2796749 w 3761891"/>
                <a:gd name="connsiteY7" fmla="*/ 16976 h 3329262"/>
                <a:gd name="connsiteX8" fmla="*/ 2821386 w 3761891"/>
                <a:gd name="connsiteY8" fmla="*/ 33587 h 3329262"/>
                <a:gd name="connsiteX9" fmla="*/ 2848078 w 3761891"/>
                <a:gd name="connsiteY9" fmla="*/ 46612 h 3329262"/>
                <a:gd name="connsiteX10" fmla="*/ 2904822 w 3761891"/>
                <a:gd name="connsiteY10" fmla="*/ 110945 h 3329262"/>
                <a:gd name="connsiteX11" fmla="*/ 3732914 w 3761891"/>
                <a:gd name="connsiteY11" fmla="*/ 1545242 h 3329262"/>
                <a:gd name="connsiteX12" fmla="*/ 3761354 w 3761891"/>
                <a:gd name="connsiteY12" fmla="*/ 1668288 h 3329262"/>
                <a:gd name="connsiteX13" fmla="*/ 3759241 w 3761891"/>
                <a:gd name="connsiteY13" fmla="*/ 1680884 h 3329262"/>
                <a:gd name="connsiteX14" fmla="*/ 3760171 w 3761891"/>
                <a:gd name="connsiteY14" fmla="*/ 1694227 h 3329262"/>
                <a:gd name="connsiteX15" fmla="*/ 3732830 w 3761891"/>
                <a:gd name="connsiteY15" fmla="*/ 1775536 h 3329262"/>
                <a:gd name="connsiteX16" fmla="*/ 2904738 w 3761891"/>
                <a:gd name="connsiteY16" fmla="*/ 3209833 h 3329262"/>
                <a:gd name="connsiteX17" fmla="*/ 2847993 w 3761891"/>
                <a:gd name="connsiteY17" fmla="*/ 3274166 h 3329262"/>
                <a:gd name="connsiteX18" fmla="*/ 2842511 w 3761891"/>
                <a:gd name="connsiteY18" fmla="*/ 3276841 h 3329262"/>
                <a:gd name="connsiteX19" fmla="*/ 2823691 w 3761891"/>
                <a:gd name="connsiteY19" fmla="*/ 3292368 h 3329262"/>
                <a:gd name="connsiteX20" fmla="*/ 2702910 w 3761891"/>
                <a:gd name="connsiteY20" fmla="*/ 3329262 h 3329262"/>
                <a:gd name="connsiteX21" fmla="*/ 1046726 w 3761891"/>
                <a:gd name="connsiteY21" fmla="*/ 3329262 h 3329262"/>
                <a:gd name="connsiteX22" fmla="*/ 893974 w 3761891"/>
                <a:gd name="connsiteY22" fmla="*/ 3265990 h 3329262"/>
                <a:gd name="connsiteX23" fmla="*/ 883550 w 3761891"/>
                <a:gd name="connsiteY23" fmla="*/ 3250529 h 3329262"/>
                <a:gd name="connsiteX24" fmla="*/ 882566 w 3761891"/>
                <a:gd name="connsiteY24" fmla="*/ 3249619 h 3329262"/>
                <a:gd name="connsiteX25" fmla="*/ 856997 w 3761891"/>
                <a:gd name="connsiteY25" fmla="*/ 3214110 h 3329262"/>
                <a:gd name="connsiteX26" fmla="*/ 28905 w 3761891"/>
                <a:gd name="connsiteY26" fmla="*/ 1779812 h 3329262"/>
                <a:gd name="connsiteX27" fmla="*/ 0 w 3761891"/>
                <a:gd name="connsiteY27" fmla="*/ 1677601 h 3329262"/>
                <a:gd name="connsiteX28" fmla="*/ 2825 w 3761891"/>
                <a:gd name="connsiteY28" fmla="*/ 1647714 h 3329262"/>
                <a:gd name="connsiteX29" fmla="*/ 1647 w 3761891"/>
                <a:gd name="connsiteY29" fmla="*/ 1630828 h 3329262"/>
                <a:gd name="connsiteX30" fmla="*/ 28988 w 3761891"/>
                <a:gd name="connsiteY30" fmla="*/ 1549518 h 332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761891" h="3329262">
                  <a:moveTo>
                    <a:pt x="28988" y="1549518"/>
                  </a:moveTo>
                  <a:lnTo>
                    <a:pt x="857080" y="115221"/>
                  </a:lnTo>
                  <a:cubicBezTo>
                    <a:pt x="871994" y="89390"/>
                    <a:pt x="891436" y="67805"/>
                    <a:pt x="913826" y="50888"/>
                  </a:cubicBezTo>
                  <a:lnTo>
                    <a:pt x="929030" y="43468"/>
                  </a:lnTo>
                  <a:lnTo>
                    <a:pt x="953509" y="26073"/>
                  </a:lnTo>
                  <a:cubicBezTo>
                    <a:pt x="984118" y="9445"/>
                    <a:pt x="1019195" y="0"/>
                    <a:pt x="1056478" y="0"/>
                  </a:cubicBezTo>
                  <a:lnTo>
                    <a:pt x="2712663" y="0"/>
                  </a:lnTo>
                  <a:cubicBezTo>
                    <a:pt x="2742490" y="0"/>
                    <a:pt x="2770904" y="6045"/>
                    <a:pt x="2796749" y="16976"/>
                  </a:cubicBezTo>
                  <a:lnTo>
                    <a:pt x="2821386" y="33587"/>
                  </a:lnTo>
                  <a:lnTo>
                    <a:pt x="2848078" y="46612"/>
                  </a:lnTo>
                  <a:cubicBezTo>
                    <a:pt x="2870467" y="63528"/>
                    <a:pt x="2889909" y="85114"/>
                    <a:pt x="2904822" y="110945"/>
                  </a:cubicBezTo>
                  <a:lnTo>
                    <a:pt x="3732914" y="1545242"/>
                  </a:lnTo>
                  <a:cubicBezTo>
                    <a:pt x="3755284" y="1583988"/>
                    <a:pt x="3764287" y="1626784"/>
                    <a:pt x="3761354" y="1668288"/>
                  </a:cubicBezTo>
                  <a:lnTo>
                    <a:pt x="3759241" y="1680884"/>
                  </a:lnTo>
                  <a:lnTo>
                    <a:pt x="3760171" y="1694227"/>
                  </a:lnTo>
                  <a:cubicBezTo>
                    <a:pt x="3756715" y="1722074"/>
                    <a:pt x="3747743" y="1749705"/>
                    <a:pt x="3732830" y="1775536"/>
                  </a:cubicBezTo>
                  <a:lnTo>
                    <a:pt x="2904738" y="3209833"/>
                  </a:lnTo>
                  <a:cubicBezTo>
                    <a:pt x="2889824" y="3235664"/>
                    <a:pt x="2870382" y="3257249"/>
                    <a:pt x="2847993" y="3274166"/>
                  </a:cubicBezTo>
                  <a:lnTo>
                    <a:pt x="2842511" y="3276841"/>
                  </a:lnTo>
                  <a:lnTo>
                    <a:pt x="2823691" y="3292368"/>
                  </a:lnTo>
                  <a:cubicBezTo>
                    <a:pt x="2789213" y="3315661"/>
                    <a:pt x="2747650" y="3329261"/>
                    <a:pt x="2702910" y="3329262"/>
                  </a:cubicBezTo>
                  <a:lnTo>
                    <a:pt x="1046726" y="3329262"/>
                  </a:lnTo>
                  <a:cubicBezTo>
                    <a:pt x="987073" y="3329262"/>
                    <a:pt x="933067" y="3305083"/>
                    <a:pt x="893974" y="3265990"/>
                  </a:cubicBezTo>
                  <a:lnTo>
                    <a:pt x="883550" y="3250529"/>
                  </a:lnTo>
                  <a:lnTo>
                    <a:pt x="882566" y="3249619"/>
                  </a:lnTo>
                  <a:cubicBezTo>
                    <a:pt x="873042" y="3238879"/>
                    <a:pt x="864454" y="3227025"/>
                    <a:pt x="856997" y="3214110"/>
                  </a:cubicBezTo>
                  <a:lnTo>
                    <a:pt x="28905" y="1779812"/>
                  </a:lnTo>
                  <a:cubicBezTo>
                    <a:pt x="10263" y="1747524"/>
                    <a:pt x="904" y="1712423"/>
                    <a:pt x="0" y="1677601"/>
                  </a:cubicBezTo>
                  <a:lnTo>
                    <a:pt x="2825" y="1647714"/>
                  </a:lnTo>
                  <a:lnTo>
                    <a:pt x="1647" y="1630828"/>
                  </a:lnTo>
                  <a:cubicBezTo>
                    <a:pt x="5103" y="1602980"/>
                    <a:pt x="14075" y="1575349"/>
                    <a:pt x="28988" y="15495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381000" dist="381000" dir="9180000" algn="ctr" rotWithShape="0">
                <a:srgbClr val="000000">
                  <a:alpha val="4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Freeform 37"/>
            <p:cNvSpPr>
              <a:spLocks noEditPoints="1"/>
            </p:cNvSpPr>
            <p:nvPr/>
          </p:nvSpPr>
          <p:spPr bwMode="auto">
            <a:xfrm>
              <a:off x="4027574" y="3465475"/>
              <a:ext cx="801777" cy="483681"/>
            </a:xfrm>
            <a:custGeom>
              <a:avLst/>
              <a:gdLst>
                <a:gd name="T0" fmla="*/ 349 w 698"/>
                <a:gd name="T1" fmla="*/ 0 h 420"/>
                <a:gd name="T2" fmla="*/ 0 w 698"/>
                <a:gd name="T3" fmla="*/ 210 h 420"/>
                <a:gd name="T4" fmla="*/ 349 w 698"/>
                <a:gd name="T5" fmla="*/ 420 h 420"/>
                <a:gd name="T6" fmla="*/ 698 w 698"/>
                <a:gd name="T7" fmla="*/ 212 h 420"/>
                <a:gd name="T8" fmla="*/ 349 w 698"/>
                <a:gd name="T9" fmla="*/ 0 h 420"/>
                <a:gd name="T10" fmla="*/ 349 w 698"/>
                <a:gd name="T11" fmla="*/ 396 h 420"/>
                <a:gd name="T12" fmla="*/ 32 w 698"/>
                <a:gd name="T13" fmla="*/ 210 h 420"/>
                <a:gd name="T14" fmla="*/ 349 w 698"/>
                <a:gd name="T15" fmla="*/ 24 h 420"/>
                <a:gd name="T16" fmla="*/ 667 w 698"/>
                <a:gd name="T17" fmla="*/ 211 h 420"/>
                <a:gd name="T18" fmla="*/ 349 w 698"/>
                <a:gd name="T19" fmla="*/ 396 h 420"/>
                <a:gd name="T20" fmla="*/ 349 w 698"/>
                <a:gd name="T21" fmla="*/ 70 h 420"/>
                <a:gd name="T22" fmla="*/ 210 w 698"/>
                <a:gd name="T23" fmla="*/ 210 h 420"/>
                <a:gd name="T24" fmla="*/ 349 w 698"/>
                <a:gd name="T25" fmla="*/ 350 h 420"/>
                <a:gd name="T26" fmla="*/ 489 w 698"/>
                <a:gd name="T27" fmla="*/ 210 h 420"/>
                <a:gd name="T28" fmla="*/ 349 w 698"/>
                <a:gd name="T29" fmla="*/ 70 h 420"/>
                <a:gd name="T30" fmla="*/ 349 w 698"/>
                <a:gd name="T31" fmla="*/ 326 h 420"/>
                <a:gd name="T32" fmla="*/ 233 w 698"/>
                <a:gd name="T33" fmla="*/ 210 h 420"/>
                <a:gd name="T34" fmla="*/ 349 w 698"/>
                <a:gd name="T35" fmla="*/ 94 h 420"/>
                <a:gd name="T36" fmla="*/ 466 w 698"/>
                <a:gd name="T37" fmla="*/ 210 h 420"/>
                <a:gd name="T38" fmla="*/ 349 w 698"/>
                <a:gd name="T39" fmla="*/ 326 h 420"/>
                <a:gd name="T40" fmla="*/ 349 w 698"/>
                <a:gd name="T41" fmla="*/ 129 h 420"/>
                <a:gd name="T42" fmla="*/ 268 w 698"/>
                <a:gd name="T43" fmla="*/ 210 h 420"/>
                <a:gd name="T44" fmla="*/ 349 w 698"/>
                <a:gd name="T45" fmla="*/ 292 h 420"/>
                <a:gd name="T46" fmla="*/ 431 w 698"/>
                <a:gd name="T47" fmla="*/ 210 h 420"/>
                <a:gd name="T48" fmla="*/ 349 w 698"/>
                <a:gd name="T49" fmla="*/ 129 h 420"/>
                <a:gd name="T50" fmla="*/ 349 w 698"/>
                <a:gd name="T51" fmla="*/ 268 h 420"/>
                <a:gd name="T52" fmla="*/ 291 w 698"/>
                <a:gd name="T53" fmla="*/ 210 h 420"/>
                <a:gd name="T54" fmla="*/ 349 w 698"/>
                <a:gd name="T55" fmla="*/ 152 h 420"/>
                <a:gd name="T56" fmla="*/ 407 w 698"/>
                <a:gd name="T57" fmla="*/ 210 h 420"/>
                <a:gd name="T58" fmla="*/ 349 w 698"/>
                <a:gd name="T59" fmla="*/ 268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98" h="420">
                  <a:moveTo>
                    <a:pt x="349" y="0"/>
                  </a:moveTo>
                  <a:cubicBezTo>
                    <a:pt x="222" y="0"/>
                    <a:pt x="122" y="80"/>
                    <a:pt x="0" y="210"/>
                  </a:cubicBezTo>
                  <a:cubicBezTo>
                    <a:pt x="105" y="321"/>
                    <a:pt x="194" y="420"/>
                    <a:pt x="349" y="420"/>
                  </a:cubicBezTo>
                  <a:cubicBezTo>
                    <a:pt x="505" y="420"/>
                    <a:pt x="619" y="294"/>
                    <a:pt x="698" y="212"/>
                  </a:cubicBezTo>
                  <a:cubicBezTo>
                    <a:pt x="617" y="116"/>
                    <a:pt x="503" y="0"/>
                    <a:pt x="349" y="0"/>
                  </a:cubicBezTo>
                  <a:close/>
                  <a:moveTo>
                    <a:pt x="349" y="396"/>
                  </a:moveTo>
                  <a:cubicBezTo>
                    <a:pt x="211" y="396"/>
                    <a:pt x="128" y="311"/>
                    <a:pt x="32" y="210"/>
                  </a:cubicBezTo>
                  <a:cubicBezTo>
                    <a:pt x="146" y="92"/>
                    <a:pt x="236" y="24"/>
                    <a:pt x="349" y="24"/>
                  </a:cubicBezTo>
                  <a:cubicBezTo>
                    <a:pt x="484" y="24"/>
                    <a:pt x="589" y="121"/>
                    <a:pt x="667" y="211"/>
                  </a:cubicBezTo>
                  <a:cubicBezTo>
                    <a:pt x="590" y="292"/>
                    <a:pt x="486" y="396"/>
                    <a:pt x="349" y="396"/>
                  </a:cubicBezTo>
                  <a:close/>
                  <a:moveTo>
                    <a:pt x="349" y="70"/>
                  </a:moveTo>
                  <a:cubicBezTo>
                    <a:pt x="272" y="70"/>
                    <a:pt x="210" y="133"/>
                    <a:pt x="210" y="210"/>
                  </a:cubicBezTo>
                  <a:cubicBezTo>
                    <a:pt x="210" y="287"/>
                    <a:pt x="272" y="350"/>
                    <a:pt x="349" y="350"/>
                  </a:cubicBezTo>
                  <a:cubicBezTo>
                    <a:pt x="426" y="350"/>
                    <a:pt x="489" y="287"/>
                    <a:pt x="489" y="210"/>
                  </a:cubicBezTo>
                  <a:cubicBezTo>
                    <a:pt x="489" y="133"/>
                    <a:pt x="426" y="70"/>
                    <a:pt x="349" y="70"/>
                  </a:cubicBezTo>
                  <a:close/>
                  <a:moveTo>
                    <a:pt x="349" y="326"/>
                  </a:moveTo>
                  <a:cubicBezTo>
                    <a:pt x="285" y="326"/>
                    <a:pt x="233" y="274"/>
                    <a:pt x="233" y="210"/>
                  </a:cubicBezTo>
                  <a:cubicBezTo>
                    <a:pt x="233" y="146"/>
                    <a:pt x="285" y="94"/>
                    <a:pt x="349" y="94"/>
                  </a:cubicBezTo>
                  <a:cubicBezTo>
                    <a:pt x="413" y="94"/>
                    <a:pt x="466" y="146"/>
                    <a:pt x="466" y="210"/>
                  </a:cubicBezTo>
                  <a:cubicBezTo>
                    <a:pt x="466" y="274"/>
                    <a:pt x="413" y="326"/>
                    <a:pt x="349" y="326"/>
                  </a:cubicBezTo>
                  <a:close/>
                  <a:moveTo>
                    <a:pt x="349" y="129"/>
                  </a:moveTo>
                  <a:cubicBezTo>
                    <a:pt x="304" y="129"/>
                    <a:pt x="268" y="165"/>
                    <a:pt x="268" y="210"/>
                  </a:cubicBezTo>
                  <a:cubicBezTo>
                    <a:pt x="268" y="255"/>
                    <a:pt x="304" y="292"/>
                    <a:pt x="349" y="292"/>
                  </a:cubicBezTo>
                  <a:cubicBezTo>
                    <a:pt x="394" y="292"/>
                    <a:pt x="431" y="255"/>
                    <a:pt x="431" y="210"/>
                  </a:cubicBezTo>
                  <a:cubicBezTo>
                    <a:pt x="431" y="165"/>
                    <a:pt x="394" y="129"/>
                    <a:pt x="349" y="129"/>
                  </a:cubicBezTo>
                  <a:close/>
                  <a:moveTo>
                    <a:pt x="349" y="268"/>
                  </a:moveTo>
                  <a:cubicBezTo>
                    <a:pt x="317" y="268"/>
                    <a:pt x="291" y="242"/>
                    <a:pt x="291" y="210"/>
                  </a:cubicBezTo>
                  <a:cubicBezTo>
                    <a:pt x="291" y="178"/>
                    <a:pt x="317" y="152"/>
                    <a:pt x="349" y="152"/>
                  </a:cubicBezTo>
                  <a:cubicBezTo>
                    <a:pt x="381" y="152"/>
                    <a:pt x="407" y="178"/>
                    <a:pt x="407" y="210"/>
                  </a:cubicBezTo>
                  <a:cubicBezTo>
                    <a:pt x="407" y="242"/>
                    <a:pt x="381" y="268"/>
                    <a:pt x="349" y="268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61" name="任意多边形 60"/>
          <p:cNvSpPr/>
          <p:nvPr/>
        </p:nvSpPr>
        <p:spPr>
          <a:xfrm>
            <a:off x="4351150" y="2154310"/>
            <a:ext cx="1669631" cy="1455321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3384" tIns="66693" rIns="133384" bIns="66693"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2" name="任意多边形 61"/>
          <p:cNvSpPr/>
          <p:nvPr/>
        </p:nvSpPr>
        <p:spPr>
          <a:xfrm>
            <a:off x="6528944" y="2154310"/>
            <a:ext cx="1669631" cy="1455321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3384" tIns="66693" rIns="133384" bIns="66693"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3" name="任意多边形 62"/>
          <p:cNvSpPr/>
          <p:nvPr/>
        </p:nvSpPr>
        <p:spPr>
          <a:xfrm>
            <a:off x="4351150" y="3949747"/>
            <a:ext cx="1669631" cy="1455321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3384" tIns="66693" rIns="133384" bIns="66693"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4" name="任意多边形 63"/>
          <p:cNvSpPr/>
          <p:nvPr/>
        </p:nvSpPr>
        <p:spPr>
          <a:xfrm>
            <a:off x="6528944" y="3949747"/>
            <a:ext cx="1669631" cy="1455321"/>
          </a:xfrm>
          <a:custGeom>
            <a:avLst/>
            <a:gdLst>
              <a:gd name="connsiteX0" fmla="*/ 1752600 w 3505200"/>
              <a:gd name="connsiteY0" fmla="*/ 558800 h 3505200"/>
              <a:gd name="connsiteX1" fmla="*/ 558800 w 3505200"/>
              <a:gd name="connsiteY1" fmla="*/ 1752600 h 3505200"/>
              <a:gd name="connsiteX2" fmla="*/ 1752600 w 3505200"/>
              <a:gd name="connsiteY2" fmla="*/ 2946400 h 3505200"/>
              <a:gd name="connsiteX3" fmla="*/ 2946400 w 3505200"/>
              <a:gd name="connsiteY3" fmla="*/ 1752600 h 3505200"/>
              <a:gd name="connsiteX4" fmla="*/ 1752600 w 3505200"/>
              <a:gd name="connsiteY4" fmla="*/ 558800 h 3505200"/>
              <a:gd name="connsiteX5" fmla="*/ 877887 w 3505200"/>
              <a:gd name="connsiteY5" fmla="*/ 451020 h 3505200"/>
              <a:gd name="connsiteX6" fmla="*/ 793920 w 3505200"/>
              <a:gd name="connsiteY6" fmla="*/ 534987 h 3505200"/>
              <a:gd name="connsiteX7" fmla="*/ 877887 w 3505200"/>
              <a:gd name="connsiteY7" fmla="*/ 618954 h 3505200"/>
              <a:gd name="connsiteX8" fmla="*/ 961854 w 3505200"/>
              <a:gd name="connsiteY8" fmla="*/ 534987 h 3505200"/>
              <a:gd name="connsiteX9" fmla="*/ 877887 w 3505200"/>
              <a:gd name="connsiteY9" fmla="*/ 451020 h 3505200"/>
              <a:gd name="connsiteX10" fmla="*/ 1752600 w 3505200"/>
              <a:gd name="connsiteY10" fmla="*/ 0 h 3505200"/>
              <a:gd name="connsiteX11" fmla="*/ 3505200 w 3505200"/>
              <a:gd name="connsiteY11" fmla="*/ 1752600 h 3505200"/>
              <a:gd name="connsiteX12" fmla="*/ 1752600 w 3505200"/>
              <a:gd name="connsiteY12" fmla="*/ 3505200 h 3505200"/>
              <a:gd name="connsiteX13" fmla="*/ 0 w 3505200"/>
              <a:gd name="connsiteY13" fmla="*/ 1752600 h 3505200"/>
              <a:gd name="connsiteX14" fmla="*/ 1752600 w 3505200"/>
              <a:gd name="connsiteY14" fmla="*/ 0 h 350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05200" h="3505200">
                <a:moveTo>
                  <a:pt x="1752600" y="558800"/>
                </a:moveTo>
                <a:cubicBezTo>
                  <a:pt x="1093282" y="558800"/>
                  <a:pt x="558800" y="1093282"/>
                  <a:pt x="558800" y="1752600"/>
                </a:cubicBezTo>
                <a:cubicBezTo>
                  <a:pt x="558800" y="2411918"/>
                  <a:pt x="1093282" y="2946400"/>
                  <a:pt x="1752600" y="2946400"/>
                </a:cubicBezTo>
                <a:cubicBezTo>
                  <a:pt x="2411918" y="2946400"/>
                  <a:pt x="2946400" y="2411918"/>
                  <a:pt x="2946400" y="1752600"/>
                </a:cubicBezTo>
                <a:cubicBezTo>
                  <a:pt x="2946400" y="1093282"/>
                  <a:pt x="2411918" y="558800"/>
                  <a:pt x="1752600" y="558800"/>
                </a:cubicBezTo>
                <a:close/>
                <a:moveTo>
                  <a:pt x="877887" y="451020"/>
                </a:moveTo>
                <a:cubicBezTo>
                  <a:pt x="831513" y="451020"/>
                  <a:pt x="793920" y="488613"/>
                  <a:pt x="793920" y="534987"/>
                </a:cubicBezTo>
                <a:cubicBezTo>
                  <a:pt x="793920" y="581361"/>
                  <a:pt x="831513" y="618954"/>
                  <a:pt x="877887" y="618954"/>
                </a:cubicBezTo>
                <a:cubicBezTo>
                  <a:pt x="924261" y="618954"/>
                  <a:pt x="961854" y="581361"/>
                  <a:pt x="961854" y="534987"/>
                </a:cubicBezTo>
                <a:cubicBezTo>
                  <a:pt x="961854" y="488613"/>
                  <a:pt x="924261" y="451020"/>
                  <a:pt x="877887" y="451020"/>
                </a:cubicBezTo>
                <a:close/>
                <a:moveTo>
                  <a:pt x="1752600" y="0"/>
                </a:moveTo>
                <a:cubicBezTo>
                  <a:pt x="2720534" y="0"/>
                  <a:pt x="3505200" y="784666"/>
                  <a:pt x="3505200" y="1752600"/>
                </a:cubicBezTo>
                <a:cubicBezTo>
                  <a:pt x="3505200" y="2720534"/>
                  <a:pt x="2720534" y="3505200"/>
                  <a:pt x="1752600" y="3505200"/>
                </a:cubicBezTo>
                <a:cubicBezTo>
                  <a:pt x="784666" y="3505200"/>
                  <a:pt x="0" y="2720534"/>
                  <a:pt x="0" y="1752600"/>
                </a:cubicBezTo>
                <a:cubicBezTo>
                  <a:pt x="0" y="784666"/>
                  <a:pt x="784666" y="0"/>
                  <a:pt x="17526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3384" tIns="66693" rIns="133384" bIns="66693" rtlCol="0" anchor="ctr"/>
          <a:lstStyle/>
          <a:p>
            <a:pPr algn="ctr"/>
            <a:endParaRPr lang="zh-CN" altLang="en-US" sz="1500" dirty="0"/>
          </a:p>
        </p:txBody>
      </p:sp>
      <p:grpSp>
        <p:nvGrpSpPr>
          <p:cNvPr id="65" name="组合 64"/>
          <p:cNvGrpSpPr/>
          <p:nvPr/>
        </p:nvGrpSpPr>
        <p:grpSpPr>
          <a:xfrm>
            <a:off x="1797272" y="2392587"/>
            <a:ext cx="2455360" cy="892564"/>
            <a:chOff x="1258030" y="3593783"/>
            <a:chExt cx="2139699" cy="892356"/>
          </a:xfrm>
        </p:grpSpPr>
        <p:sp>
          <p:nvSpPr>
            <p:cNvPr id="66" name="文本框 9"/>
            <p:cNvSpPr txBox="1"/>
            <p:nvPr/>
          </p:nvSpPr>
          <p:spPr>
            <a:xfrm>
              <a:off x="1258030" y="3593783"/>
              <a:ext cx="870789" cy="569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100" dirty="0">
                  <a:solidFill>
                    <a:schemeClr val="bg1">
                      <a:lumMod val="6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sz="31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7" name="文本框 10"/>
            <p:cNvSpPr txBox="1"/>
            <p:nvPr/>
          </p:nvSpPr>
          <p:spPr>
            <a:xfrm>
              <a:off x="1799069" y="3696239"/>
              <a:ext cx="1598660" cy="323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chemeClr val="bg1">
                      <a:lumMod val="65000"/>
                    </a:scheme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在此添加标题</a:t>
              </a:r>
              <a:endParaRPr lang="zh-CN" altLang="en-US" sz="1500" dirty="0">
                <a:solidFill>
                  <a:schemeClr val="bg1">
                    <a:lumMod val="65000"/>
                  </a:scheme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68" name="文本框 11"/>
            <p:cNvSpPr txBox="1"/>
            <p:nvPr/>
          </p:nvSpPr>
          <p:spPr>
            <a:xfrm>
              <a:off x="1438395" y="3993811"/>
              <a:ext cx="1915200" cy="49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3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点击添加文字说明或复制文本黏贴自此内容要言简意赅</a:t>
              </a:r>
              <a:endParaRPr lang="zh-CN" altLang="en-US" sz="1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203818" y="2392587"/>
            <a:ext cx="2455360" cy="892564"/>
            <a:chOff x="1258030" y="3593783"/>
            <a:chExt cx="2139699" cy="892356"/>
          </a:xfrm>
        </p:grpSpPr>
        <p:sp>
          <p:nvSpPr>
            <p:cNvPr id="70" name="文本框 13"/>
            <p:cNvSpPr txBox="1"/>
            <p:nvPr/>
          </p:nvSpPr>
          <p:spPr>
            <a:xfrm>
              <a:off x="1258030" y="3593783"/>
              <a:ext cx="870789" cy="569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100" dirty="0">
                  <a:solidFill>
                    <a:schemeClr val="bg1">
                      <a:lumMod val="6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sz="31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1" name="文本框 14"/>
            <p:cNvSpPr txBox="1"/>
            <p:nvPr/>
          </p:nvSpPr>
          <p:spPr>
            <a:xfrm>
              <a:off x="1799069" y="3696239"/>
              <a:ext cx="1598660" cy="323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chemeClr val="bg1">
                      <a:lumMod val="65000"/>
                    </a:scheme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在此添加标题</a:t>
              </a:r>
              <a:endParaRPr lang="zh-CN" altLang="en-US" sz="1500" dirty="0">
                <a:solidFill>
                  <a:schemeClr val="bg1">
                    <a:lumMod val="65000"/>
                  </a:scheme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72" name="文本框 15"/>
            <p:cNvSpPr txBox="1"/>
            <p:nvPr/>
          </p:nvSpPr>
          <p:spPr>
            <a:xfrm>
              <a:off x="1438395" y="3993811"/>
              <a:ext cx="1915200" cy="49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3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点击添加文字说明或复制文本黏贴自此内容要言简意赅</a:t>
              </a:r>
              <a:endParaRPr lang="zh-CN" altLang="en-US" sz="1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797272" y="4171000"/>
            <a:ext cx="2455360" cy="892564"/>
            <a:chOff x="1258030" y="3593783"/>
            <a:chExt cx="2139699" cy="892356"/>
          </a:xfrm>
        </p:grpSpPr>
        <p:sp>
          <p:nvSpPr>
            <p:cNvPr id="74" name="文本框 17"/>
            <p:cNvSpPr txBox="1"/>
            <p:nvPr/>
          </p:nvSpPr>
          <p:spPr>
            <a:xfrm>
              <a:off x="1258030" y="3593783"/>
              <a:ext cx="870789" cy="569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100" dirty="0">
                  <a:solidFill>
                    <a:schemeClr val="bg1">
                      <a:lumMod val="65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zh-CN" altLang="en-US" sz="31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5" name="文本框 18"/>
            <p:cNvSpPr txBox="1"/>
            <p:nvPr/>
          </p:nvSpPr>
          <p:spPr>
            <a:xfrm>
              <a:off x="1799069" y="3696239"/>
              <a:ext cx="1598660" cy="323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chemeClr val="bg1">
                      <a:lumMod val="65000"/>
                    </a:scheme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在此添加标题</a:t>
              </a:r>
              <a:endParaRPr lang="zh-CN" altLang="en-US" sz="1500" dirty="0">
                <a:solidFill>
                  <a:schemeClr val="bg1">
                    <a:lumMod val="65000"/>
                  </a:scheme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76" name="文本框 19"/>
            <p:cNvSpPr txBox="1"/>
            <p:nvPr/>
          </p:nvSpPr>
          <p:spPr>
            <a:xfrm>
              <a:off x="1438395" y="3993811"/>
              <a:ext cx="1915200" cy="49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3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点击添加文字说明或复制文本黏贴自此内容要言简意赅</a:t>
              </a:r>
              <a:endParaRPr lang="zh-CN" altLang="en-US" sz="1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8203818" y="4171000"/>
            <a:ext cx="2455360" cy="892564"/>
            <a:chOff x="1258030" y="3593783"/>
            <a:chExt cx="2139699" cy="892356"/>
          </a:xfrm>
        </p:grpSpPr>
        <p:sp>
          <p:nvSpPr>
            <p:cNvPr id="78" name="文本框 21"/>
            <p:cNvSpPr txBox="1"/>
            <p:nvPr/>
          </p:nvSpPr>
          <p:spPr>
            <a:xfrm>
              <a:off x="1258030" y="3593783"/>
              <a:ext cx="870789" cy="569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100" dirty="0">
                  <a:solidFill>
                    <a:schemeClr val="bg1">
                      <a:lumMod val="65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sz="31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9" name="文本框 22"/>
            <p:cNvSpPr txBox="1"/>
            <p:nvPr/>
          </p:nvSpPr>
          <p:spPr>
            <a:xfrm>
              <a:off x="1799069" y="3696239"/>
              <a:ext cx="1598660" cy="323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500" dirty="0">
                  <a:solidFill>
                    <a:schemeClr val="bg1">
                      <a:lumMod val="65000"/>
                    </a:schemeClr>
                  </a:solidFill>
                  <a:latin typeface="时尚中黑简体" panose="01010104010101010101" pitchFamily="2" charset="-122"/>
                  <a:ea typeface="时尚中黑简体" panose="01010104010101010101" pitchFamily="2" charset="-122"/>
                </a:rPr>
                <a:t>在此添加标题</a:t>
              </a:r>
              <a:endParaRPr lang="zh-CN" altLang="en-US" sz="1500" dirty="0">
                <a:solidFill>
                  <a:schemeClr val="bg1">
                    <a:lumMod val="65000"/>
                  </a:schemeClr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endParaRPr>
            </a:p>
          </p:txBody>
        </p:sp>
        <p:sp>
          <p:nvSpPr>
            <p:cNvPr id="80" name="文本框 23"/>
            <p:cNvSpPr txBox="1"/>
            <p:nvPr/>
          </p:nvSpPr>
          <p:spPr>
            <a:xfrm>
              <a:off x="1438395" y="3993811"/>
              <a:ext cx="1915200" cy="492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3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点击添加文字说明或复制文本黏贴自此内容要言简意赅</a:t>
              </a:r>
              <a:endParaRPr lang="zh-CN" altLang="en-US" sz="1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4960472" y="4442200"/>
            <a:ext cx="451764" cy="479976"/>
            <a:chOff x="3683997" y="856343"/>
            <a:chExt cx="576394" cy="702571"/>
          </a:xfrm>
          <a:solidFill>
            <a:schemeClr val="accent1"/>
          </a:solidFill>
        </p:grpSpPr>
        <p:sp>
          <p:nvSpPr>
            <p:cNvPr id="82" name="Freeform 34"/>
            <p:cNvSpPr>
              <a:spLocks noEditPoints="1"/>
            </p:cNvSpPr>
            <p:nvPr/>
          </p:nvSpPr>
          <p:spPr bwMode="auto">
            <a:xfrm>
              <a:off x="3683997" y="856343"/>
              <a:ext cx="576394" cy="702571"/>
            </a:xfrm>
            <a:custGeom>
              <a:avLst/>
              <a:gdLst>
                <a:gd name="T0" fmla="*/ 16 w 667"/>
                <a:gd name="T1" fmla="*/ 176 h 813"/>
                <a:gd name="T2" fmla="*/ 175 w 667"/>
                <a:gd name="T3" fmla="*/ 16 h 813"/>
                <a:gd name="T4" fmla="*/ 214 w 667"/>
                <a:gd name="T5" fmla="*/ 0 h 813"/>
                <a:gd name="T6" fmla="*/ 613 w 667"/>
                <a:gd name="T7" fmla="*/ 0 h 813"/>
                <a:gd name="T8" fmla="*/ 667 w 667"/>
                <a:gd name="T9" fmla="*/ 54 h 813"/>
                <a:gd name="T10" fmla="*/ 667 w 667"/>
                <a:gd name="T11" fmla="*/ 759 h 813"/>
                <a:gd name="T12" fmla="*/ 613 w 667"/>
                <a:gd name="T13" fmla="*/ 813 h 813"/>
                <a:gd name="T14" fmla="*/ 54 w 667"/>
                <a:gd name="T15" fmla="*/ 813 h 813"/>
                <a:gd name="T16" fmla="*/ 0 w 667"/>
                <a:gd name="T17" fmla="*/ 759 h 813"/>
                <a:gd name="T18" fmla="*/ 0 w 667"/>
                <a:gd name="T19" fmla="*/ 214 h 813"/>
                <a:gd name="T20" fmla="*/ 16 w 667"/>
                <a:gd name="T21" fmla="*/ 176 h 813"/>
                <a:gd name="T22" fmla="*/ 194 w 667"/>
                <a:gd name="T23" fmla="*/ 229 h 813"/>
                <a:gd name="T24" fmla="*/ 57 w 667"/>
                <a:gd name="T25" fmla="*/ 229 h 813"/>
                <a:gd name="T26" fmla="*/ 57 w 667"/>
                <a:gd name="T27" fmla="*/ 756 h 813"/>
                <a:gd name="T28" fmla="*/ 610 w 667"/>
                <a:gd name="T29" fmla="*/ 756 h 813"/>
                <a:gd name="T30" fmla="*/ 610 w 667"/>
                <a:gd name="T31" fmla="*/ 57 h 813"/>
                <a:gd name="T32" fmla="*/ 238 w 667"/>
                <a:gd name="T33" fmla="*/ 57 h 813"/>
                <a:gd name="T34" fmla="*/ 238 w 667"/>
                <a:gd name="T35" fmla="*/ 185 h 813"/>
                <a:gd name="T36" fmla="*/ 194 w 667"/>
                <a:gd name="T37" fmla="*/ 229 h 813"/>
                <a:gd name="T38" fmla="*/ 82 w 667"/>
                <a:gd name="T39" fmla="*/ 191 h 813"/>
                <a:gd name="T40" fmla="*/ 194 w 667"/>
                <a:gd name="T41" fmla="*/ 191 h 813"/>
                <a:gd name="T42" fmla="*/ 200 w 667"/>
                <a:gd name="T43" fmla="*/ 185 h 813"/>
                <a:gd name="T44" fmla="*/ 200 w 667"/>
                <a:gd name="T45" fmla="*/ 72 h 813"/>
                <a:gd name="T46" fmla="*/ 82 w 667"/>
                <a:gd name="T47" fmla="*/ 19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67" h="813">
                  <a:moveTo>
                    <a:pt x="16" y="176"/>
                  </a:moveTo>
                  <a:cubicBezTo>
                    <a:pt x="175" y="16"/>
                    <a:pt x="175" y="16"/>
                    <a:pt x="175" y="16"/>
                  </a:cubicBezTo>
                  <a:cubicBezTo>
                    <a:pt x="186" y="6"/>
                    <a:pt x="199" y="0"/>
                    <a:pt x="214" y="0"/>
                  </a:cubicBezTo>
                  <a:cubicBezTo>
                    <a:pt x="613" y="0"/>
                    <a:pt x="613" y="0"/>
                    <a:pt x="613" y="0"/>
                  </a:cubicBezTo>
                  <a:cubicBezTo>
                    <a:pt x="643" y="0"/>
                    <a:pt x="667" y="24"/>
                    <a:pt x="667" y="54"/>
                  </a:cubicBezTo>
                  <a:cubicBezTo>
                    <a:pt x="667" y="759"/>
                    <a:pt x="667" y="759"/>
                    <a:pt x="667" y="759"/>
                  </a:cubicBezTo>
                  <a:cubicBezTo>
                    <a:pt x="667" y="789"/>
                    <a:pt x="643" y="813"/>
                    <a:pt x="613" y="813"/>
                  </a:cubicBezTo>
                  <a:cubicBezTo>
                    <a:pt x="54" y="813"/>
                    <a:pt x="54" y="813"/>
                    <a:pt x="54" y="813"/>
                  </a:cubicBezTo>
                  <a:cubicBezTo>
                    <a:pt x="24" y="813"/>
                    <a:pt x="0" y="789"/>
                    <a:pt x="0" y="75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00"/>
                    <a:pt x="5" y="186"/>
                    <a:pt x="16" y="176"/>
                  </a:cubicBezTo>
                  <a:close/>
                  <a:moveTo>
                    <a:pt x="194" y="229"/>
                  </a:moveTo>
                  <a:cubicBezTo>
                    <a:pt x="57" y="229"/>
                    <a:pt x="57" y="229"/>
                    <a:pt x="57" y="229"/>
                  </a:cubicBezTo>
                  <a:cubicBezTo>
                    <a:pt x="57" y="756"/>
                    <a:pt x="57" y="756"/>
                    <a:pt x="57" y="756"/>
                  </a:cubicBezTo>
                  <a:cubicBezTo>
                    <a:pt x="610" y="756"/>
                    <a:pt x="610" y="756"/>
                    <a:pt x="610" y="756"/>
                  </a:cubicBezTo>
                  <a:cubicBezTo>
                    <a:pt x="610" y="57"/>
                    <a:pt x="610" y="57"/>
                    <a:pt x="610" y="57"/>
                  </a:cubicBezTo>
                  <a:cubicBezTo>
                    <a:pt x="238" y="57"/>
                    <a:pt x="238" y="57"/>
                    <a:pt x="238" y="57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210"/>
                    <a:pt x="218" y="229"/>
                    <a:pt x="194" y="229"/>
                  </a:cubicBezTo>
                  <a:close/>
                  <a:moveTo>
                    <a:pt x="82" y="191"/>
                  </a:moveTo>
                  <a:cubicBezTo>
                    <a:pt x="194" y="191"/>
                    <a:pt x="194" y="191"/>
                    <a:pt x="194" y="191"/>
                  </a:cubicBezTo>
                  <a:cubicBezTo>
                    <a:pt x="197" y="191"/>
                    <a:pt x="200" y="188"/>
                    <a:pt x="200" y="185"/>
                  </a:cubicBezTo>
                  <a:cubicBezTo>
                    <a:pt x="200" y="72"/>
                    <a:pt x="200" y="72"/>
                    <a:pt x="200" y="72"/>
                  </a:cubicBezTo>
                  <a:cubicBezTo>
                    <a:pt x="82" y="191"/>
                    <a:pt x="82" y="191"/>
                    <a:pt x="82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83" name="Freeform 35"/>
            <p:cNvSpPr>
              <a:spLocks noEditPoints="1"/>
            </p:cNvSpPr>
            <p:nvPr/>
          </p:nvSpPr>
          <p:spPr bwMode="auto">
            <a:xfrm>
              <a:off x="3765921" y="1015436"/>
              <a:ext cx="412546" cy="433758"/>
            </a:xfrm>
            <a:custGeom>
              <a:avLst/>
              <a:gdLst>
                <a:gd name="T0" fmla="*/ 170 w 477"/>
                <a:gd name="T1" fmla="*/ 429 h 502"/>
                <a:gd name="T2" fmla="*/ 86 w 477"/>
                <a:gd name="T3" fmla="*/ 502 h 502"/>
                <a:gd name="T4" fmla="*/ 0 w 477"/>
                <a:gd name="T5" fmla="*/ 416 h 502"/>
                <a:gd name="T6" fmla="*/ 72 w 477"/>
                <a:gd name="T7" fmla="*/ 330 h 502"/>
                <a:gd name="T8" fmla="*/ 63 w 477"/>
                <a:gd name="T9" fmla="*/ 258 h 502"/>
                <a:gd name="T10" fmla="*/ 144 w 477"/>
                <a:gd name="T11" fmla="*/ 143 h 502"/>
                <a:gd name="T12" fmla="*/ 254 w 477"/>
                <a:gd name="T13" fmla="*/ 20 h 502"/>
                <a:gd name="T14" fmla="*/ 458 w 477"/>
                <a:gd name="T15" fmla="*/ 0 h 502"/>
                <a:gd name="T16" fmla="*/ 477 w 477"/>
                <a:gd name="T17" fmla="*/ 153 h 502"/>
                <a:gd name="T18" fmla="*/ 398 w 477"/>
                <a:gd name="T19" fmla="*/ 172 h 502"/>
                <a:gd name="T20" fmla="*/ 438 w 477"/>
                <a:gd name="T21" fmla="*/ 223 h 502"/>
                <a:gd name="T22" fmla="*/ 404 w 477"/>
                <a:gd name="T23" fmla="*/ 245 h 502"/>
                <a:gd name="T24" fmla="*/ 452 w 477"/>
                <a:gd name="T25" fmla="*/ 355 h 502"/>
                <a:gd name="T26" fmla="*/ 452 w 477"/>
                <a:gd name="T27" fmla="*/ 477 h 502"/>
                <a:gd name="T28" fmla="*/ 330 w 477"/>
                <a:gd name="T29" fmla="*/ 477 h 502"/>
                <a:gd name="T30" fmla="*/ 256 w 477"/>
                <a:gd name="T31" fmla="*/ 464 h 502"/>
                <a:gd name="T32" fmla="*/ 235 w 477"/>
                <a:gd name="T33" fmla="*/ 429 h 502"/>
                <a:gd name="T34" fmla="*/ 162 w 477"/>
                <a:gd name="T35" fmla="*/ 160 h 502"/>
                <a:gd name="T36" fmla="*/ 135 w 477"/>
                <a:gd name="T37" fmla="*/ 275 h 502"/>
                <a:gd name="T38" fmla="*/ 101 w 477"/>
                <a:gd name="T39" fmla="*/ 331 h 502"/>
                <a:gd name="T40" fmla="*/ 171 w 477"/>
                <a:gd name="T41" fmla="*/ 404 h 502"/>
                <a:gd name="T42" fmla="*/ 235 w 477"/>
                <a:gd name="T43" fmla="*/ 378 h 502"/>
                <a:gd name="T44" fmla="*/ 306 w 477"/>
                <a:gd name="T45" fmla="*/ 408 h 502"/>
                <a:gd name="T46" fmla="*/ 378 w 477"/>
                <a:gd name="T47" fmla="*/ 330 h 502"/>
                <a:gd name="T48" fmla="*/ 353 w 477"/>
                <a:gd name="T49" fmla="*/ 245 h 502"/>
                <a:gd name="T50" fmla="*/ 382 w 477"/>
                <a:gd name="T51" fmla="*/ 174 h 502"/>
                <a:gd name="T52" fmla="*/ 273 w 477"/>
                <a:gd name="T53" fmla="*/ 172 h 502"/>
                <a:gd name="T54" fmla="*/ 254 w 477"/>
                <a:gd name="T55" fmla="*/ 101 h 502"/>
                <a:gd name="T56" fmla="*/ 292 w 477"/>
                <a:gd name="T57" fmla="*/ 38 h 502"/>
                <a:gd name="T58" fmla="*/ 439 w 477"/>
                <a:gd name="T59" fmla="*/ 134 h 502"/>
                <a:gd name="T60" fmla="*/ 425 w 477"/>
                <a:gd name="T61" fmla="*/ 382 h 502"/>
                <a:gd name="T62" fmla="*/ 357 w 477"/>
                <a:gd name="T63" fmla="*/ 382 h 502"/>
                <a:gd name="T64" fmla="*/ 357 w 477"/>
                <a:gd name="T65" fmla="*/ 450 h 502"/>
                <a:gd name="T66" fmla="*/ 425 w 477"/>
                <a:gd name="T67" fmla="*/ 450 h 502"/>
                <a:gd name="T68" fmla="*/ 425 w 477"/>
                <a:gd name="T69" fmla="*/ 382 h 502"/>
                <a:gd name="T70" fmla="*/ 86 w 477"/>
                <a:gd name="T71" fmla="*/ 367 h 502"/>
                <a:gd name="T72" fmla="*/ 38 w 477"/>
                <a:gd name="T73" fmla="*/ 416 h 502"/>
                <a:gd name="T74" fmla="*/ 86 w 477"/>
                <a:gd name="T75" fmla="*/ 464 h 502"/>
                <a:gd name="T76" fmla="*/ 134 w 477"/>
                <a:gd name="T77" fmla="*/ 416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77" h="502">
                  <a:moveTo>
                    <a:pt x="235" y="429"/>
                  </a:moveTo>
                  <a:cubicBezTo>
                    <a:pt x="170" y="429"/>
                    <a:pt x="170" y="429"/>
                    <a:pt x="170" y="429"/>
                  </a:cubicBezTo>
                  <a:cubicBezTo>
                    <a:pt x="168" y="448"/>
                    <a:pt x="159" y="464"/>
                    <a:pt x="146" y="477"/>
                  </a:cubicBezTo>
                  <a:cubicBezTo>
                    <a:pt x="131" y="493"/>
                    <a:pt x="109" y="502"/>
                    <a:pt x="86" y="502"/>
                  </a:cubicBezTo>
                  <a:cubicBezTo>
                    <a:pt x="62" y="502"/>
                    <a:pt x="41" y="493"/>
                    <a:pt x="25" y="477"/>
                  </a:cubicBezTo>
                  <a:cubicBezTo>
                    <a:pt x="10" y="461"/>
                    <a:pt x="0" y="440"/>
                    <a:pt x="0" y="416"/>
                  </a:cubicBezTo>
                  <a:cubicBezTo>
                    <a:pt x="0" y="392"/>
                    <a:pt x="10" y="370"/>
                    <a:pt x="25" y="355"/>
                  </a:cubicBezTo>
                  <a:cubicBezTo>
                    <a:pt x="38" y="342"/>
                    <a:pt x="54" y="333"/>
                    <a:pt x="72" y="330"/>
                  </a:cubicBezTo>
                  <a:cubicBezTo>
                    <a:pt x="48" y="277"/>
                    <a:pt x="48" y="277"/>
                    <a:pt x="48" y="277"/>
                  </a:cubicBezTo>
                  <a:cubicBezTo>
                    <a:pt x="43" y="269"/>
                    <a:pt x="48" y="255"/>
                    <a:pt x="63" y="258"/>
                  </a:cubicBezTo>
                  <a:cubicBezTo>
                    <a:pt x="84" y="263"/>
                    <a:pt x="84" y="263"/>
                    <a:pt x="84" y="263"/>
                  </a:cubicBezTo>
                  <a:cubicBezTo>
                    <a:pt x="94" y="216"/>
                    <a:pt x="115" y="175"/>
                    <a:pt x="144" y="143"/>
                  </a:cubicBezTo>
                  <a:cubicBezTo>
                    <a:pt x="174" y="108"/>
                    <a:pt x="212" y="84"/>
                    <a:pt x="254" y="75"/>
                  </a:cubicBezTo>
                  <a:cubicBezTo>
                    <a:pt x="254" y="20"/>
                    <a:pt x="254" y="20"/>
                    <a:pt x="254" y="20"/>
                  </a:cubicBezTo>
                  <a:cubicBezTo>
                    <a:pt x="254" y="9"/>
                    <a:pt x="264" y="0"/>
                    <a:pt x="275" y="0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468" y="0"/>
                    <a:pt x="477" y="9"/>
                    <a:pt x="477" y="19"/>
                  </a:cubicBezTo>
                  <a:cubicBezTo>
                    <a:pt x="477" y="153"/>
                    <a:pt x="477" y="153"/>
                    <a:pt x="477" y="153"/>
                  </a:cubicBezTo>
                  <a:cubicBezTo>
                    <a:pt x="477" y="163"/>
                    <a:pt x="468" y="172"/>
                    <a:pt x="458" y="172"/>
                  </a:cubicBezTo>
                  <a:cubicBezTo>
                    <a:pt x="398" y="172"/>
                    <a:pt x="398" y="172"/>
                    <a:pt x="398" y="172"/>
                  </a:cubicBezTo>
                  <a:cubicBezTo>
                    <a:pt x="398" y="172"/>
                    <a:pt x="399" y="173"/>
                    <a:pt x="399" y="174"/>
                  </a:cubicBezTo>
                  <a:cubicBezTo>
                    <a:pt x="438" y="223"/>
                    <a:pt x="438" y="223"/>
                    <a:pt x="438" y="223"/>
                  </a:cubicBezTo>
                  <a:cubicBezTo>
                    <a:pt x="444" y="229"/>
                    <a:pt x="443" y="245"/>
                    <a:pt x="428" y="245"/>
                  </a:cubicBezTo>
                  <a:cubicBezTo>
                    <a:pt x="404" y="245"/>
                    <a:pt x="404" y="245"/>
                    <a:pt x="404" y="245"/>
                  </a:cubicBezTo>
                  <a:cubicBezTo>
                    <a:pt x="404" y="330"/>
                    <a:pt x="404" y="330"/>
                    <a:pt x="404" y="330"/>
                  </a:cubicBezTo>
                  <a:cubicBezTo>
                    <a:pt x="422" y="333"/>
                    <a:pt x="439" y="342"/>
                    <a:pt x="452" y="355"/>
                  </a:cubicBezTo>
                  <a:cubicBezTo>
                    <a:pt x="467" y="370"/>
                    <a:pt x="477" y="392"/>
                    <a:pt x="477" y="416"/>
                  </a:cubicBezTo>
                  <a:cubicBezTo>
                    <a:pt x="477" y="440"/>
                    <a:pt x="467" y="461"/>
                    <a:pt x="452" y="477"/>
                  </a:cubicBezTo>
                  <a:cubicBezTo>
                    <a:pt x="436" y="493"/>
                    <a:pt x="415" y="502"/>
                    <a:pt x="391" y="502"/>
                  </a:cubicBezTo>
                  <a:cubicBezTo>
                    <a:pt x="367" y="502"/>
                    <a:pt x="346" y="493"/>
                    <a:pt x="330" y="477"/>
                  </a:cubicBezTo>
                  <a:cubicBezTo>
                    <a:pt x="317" y="463"/>
                    <a:pt x="308" y="445"/>
                    <a:pt x="306" y="425"/>
                  </a:cubicBezTo>
                  <a:cubicBezTo>
                    <a:pt x="256" y="464"/>
                    <a:pt x="256" y="464"/>
                    <a:pt x="256" y="464"/>
                  </a:cubicBezTo>
                  <a:cubicBezTo>
                    <a:pt x="249" y="470"/>
                    <a:pt x="235" y="469"/>
                    <a:pt x="235" y="453"/>
                  </a:cubicBezTo>
                  <a:cubicBezTo>
                    <a:pt x="235" y="429"/>
                    <a:pt x="235" y="429"/>
                    <a:pt x="235" y="429"/>
                  </a:cubicBezTo>
                  <a:close/>
                  <a:moveTo>
                    <a:pt x="254" y="101"/>
                  </a:moveTo>
                  <a:cubicBezTo>
                    <a:pt x="219" y="110"/>
                    <a:pt x="188" y="131"/>
                    <a:pt x="162" y="160"/>
                  </a:cubicBezTo>
                  <a:cubicBezTo>
                    <a:pt x="137" y="189"/>
                    <a:pt x="118" y="226"/>
                    <a:pt x="109" y="269"/>
                  </a:cubicBezTo>
                  <a:cubicBezTo>
                    <a:pt x="135" y="275"/>
                    <a:pt x="135" y="275"/>
                    <a:pt x="135" y="275"/>
                  </a:cubicBezTo>
                  <a:cubicBezTo>
                    <a:pt x="148" y="278"/>
                    <a:pt x="147" y="292"/>
                    <a:pt x="140" y="298"/>
                  </a:cubicBezTo>
                  <a:cubicBezTo>
                    <a:pt x="101" y="331"/>
                    <a:pt x="101" y="331"/>
                    <a:pt x="101" y="331"/>
                  </a:cubicBezTo>
                  <a:cubicBezTo>
                    <a:pt x="118" y="334"/>
                    <a:pt x="134" y="342"/>
                    <a:pt x="146" y="355"/>
                  </a:cubicBezTo>
                  <a:cubicBezTo>
                    <a:pt x="159" y="368"/>
                    <a:pt x="168" y="385"/>
                    <a:pt x="171" y="404"/>
                  </a:cubicBezTo>
                  <a:cubicBezTo>
                    <a:pt x="235" y="404"/>
                    <a:pt x="235" y="404"/>
                    <a:pt x="235" y="404"/>
                  </a:cubicBezTo>
                  <a:cubicBezTo>
                    <a:pt x="235" y="378"/>
                    <a:pt x="235" y="378"/>
                    <a:pt x="235" y="378"/>
                  </a:cubicBezTo>
                  <a:cubicBezTo>
                    <a:pt x="235" y="365"/>
                    <a:pt x="248" y="363"/>
                    <a:pt x="256" y="369"/>
                  </a:cubicBezTo>
                  <a:cubicBezTo>
                    <a:pt x="306" y="408"/>
                    <a:pt x="306" y="408"/>
                    <a:pt x="306" y="408"/>
                  </a:cubicBezTo>
                  <a:cubicBezTo>
                    <a:pt x="308" y="387"/>
                    <a:pt x="317" y="368"/>
                    <a:pt x="330" y="355"/>
                  </a:cubicBezTo>
                  <a:cubicBezTo>
                    <a:pt x="343" y="342"/>
                    <a:pt x="360" y="333"/>
                    <a:pt x="378" y="330"/>
                  </a:cubicBezTo>
                  <a:cubicBezTo>
                    <a:pt x="378" y="245"/>
                    <a:pt x="378" y="245"/>
                    <a:pt x="378" y="245"/>
                  </a:cubicBezTo>
                  <a:cubicBezTo>
                    <a:pt x="353" y="245"/>
                    <a:pt x="353" y="245"/>
                    <a:pt x="353" y="245"/>
                  </a:cubicBezTo>
                  <a:cubicBezTo>
                    <a:pt x="340" y="245"/>
                    <a:pt x="338" y="230"/>
                    <a:pt x="344" y="223"/>
                  </a:cubicBezTo>
                  <a:cubicBezTo>
                    <a:pt x="382" y="174"/>
                    <a:pt x="382" y="174"/>
                    <a:pt x="382" y="174"/>
                  </a:cubicBezTo>
                  <a:cubicBezTo>
                    <a:pt x="383" y="173"/>
                    <a:pt x="383" y="172"/>
                    <a:pt x="384" y="172"/>
                  </a:cubicBezTo>
                  <a:cubicBezTo>
                    <a:pt x="273" y="172"/>
                    <a:pt x="273" y="172"/>
                    <a:pt x="273" y="172"/>
                  </a:cubicBezTo>
                  <a:cubicBezTo>
                    <a:pt x="263" y="172"/>
                    <a:pt x="254" y="164"/>
                    <a:pt x="254" y="153"/>
                  </a:cubicBezTo>
                  <a:cubicBezTo>
                    <a:pt x="254" y="101"/>
                    <a:pt x="254" y="101"/>
                    <a:pt x="254" y="101"/>
                  </a:cubicBezTo>
                  <a:close/>
                  <a:moveTo>
                    <a:pt x="439" y="38"/>
                  </a:moveTo>
                  <a:cubicBezTo>
                    <a:pt x="292" y="38"/>
                    <a:pt x="292" y="38"/>
                    <a:pt x="292" y="38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439" y="134"/>
                    <a:pt x="439" y="134"/>
                    <a:pt x="439" y="134"/>
                  </a:cubicBezTo>
                  <a:cubicBezTo>
                    <a:pt x="439" y="38"/>
                    <a:pt x="439" y="38"/>
                    <a:pt x="439" y="38"/>
                  </a:cubicBezTo>
                  <a:close/>
                  <a:moveTo>
                    <a:pt x="425" y="382"/>
                  </a:moveTo>
                  <a:cubicBezTo>
                    <a:pt x="416" y="373"/>
                    <a:pt x="404" y="367"/>
                    <a:pt x="391" y="367"/>
                  </a:cubicBezTo>
                  <a:cubicBezTo>
                    <a:pt x="378" y="367"/>
                    <a:pt x="366" y="373"/>
                    <a:pt x="357" y="382"/>
                  </a:cubicBezTo>
                  <a:cubicBezTo>
                    <a:pt x="349" y="390"/>
                    <a:pt x="343" y="402"/>
                    <a:pt x="343" y="416"/>
                  </a:cubicBezTo>
                  <a:cubicBezTo>
                    <a:pt x="343" y="429"/>
                    <a:pt x="349" y="441"/>
                    <a:pt x="357" y="450"/>
                  </a:cubicBezTo>
                  <a:cubicBezTo>
                    <a:pt x="366" y="459"/>
                    <a:pt x="378" y="464"/>
                    <a:pt x="391" y="464"/>
                  </a:cubicBezTo>
                  <a:cubicBezTo>
                    <a:pt x="404" y="464"/>
                    <a:pt x="416" y="459"/>
                    <a:pt x="425" y="450"/>
                  </a:cubicBezTo>
                  <a:cubicBezTo>
                    <a:pt x="434" y="441"/>
                    <a:pt x="439" y="429"/>
                    <a:pt x="439" y="416"/>
                  </a:cubicBezTo>
                  <a:cubicBezTo>
                    <a:pt x="439" y="402"/>
                    <a:pt x="434" y="390"/>
                    <a:pt x="425" y="382"/>
                  </a:cubicBezTo>
                  <a:close/>
                  <a:moveTo>
                    <a:pt x="120" y="382"/>
                  </a:moveTo>
                  <a:cubicBezTo>
                    <a:pt x="111" y="373"/>
                    <a:pt x="99" y="367"/>
                    <a:pt x="86" y="367"/>
                  </a:cubicBezTo>
                  <a:cubicBezTo>
                    <a:pt x="73" y="367"/>
                    <a:pt x="61" y="373"/>
                    <a:pt x="52" y="382"/>
                  </a:cubicBezTo>
                  <a:cubicBezTo>
                    <a:pt x="43" y="390"/>
                    <a:pt x="38" y="402"/>
                    <a:pt x="38" y="416"/>
                  </a:cubicBezTo>
                  <a:cubicBezTo>
                    <a:pt x="38" y="429"/>
                    <a:pt x="43" y="441"/>
                    <a:pt x="52" y="450"/>
                  </a:cubicBezTo>
                  <a:cubicBezTo>
                    <a:pt x="61" y="459"/>
                    <a:pt x="73" y="464"/>
                    <a:pt x="86" y="464"/>
                  </a:cubicBezTo>
                  <a:cubicBezTo>
                    <a:pt x="99" y="464"/>
                    <a:pt x="111" y="459"/>
                    <a:pt x="120" y="450"/>
                  </a:cubicBezTo>
                  <a:cubicBezTo>
                    <a:pt x="128" y="441"/>
                    <a:pt x="134" y="429"/>
                    <a:pt x="134" y="416"/>
                  </a:cubicBezTo>
                  <a:cubicBezTo>
                    <a:pt x="134" y="402"/>
                    <a:pt x="128" y="390"/>
                    <a:pt x="120" y="3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7110404" y="2667887"/>
            <a:ext cx="529159" cy="428006"/>
            <a:chOff x="7903081" y="894379"/>
            <a:chExt cx="675141" cy="626498"/>
          </a:xfrm>
          <a:solidFill>
            <a:schemeClr val="accent4"/>
          </a:solidFill>
        </p:grpSpPr>
        <p:sp>
          <p:nvSpPr>
            <p:cNvPr id="85" name="Freeform 36"/>
            <p:cNvSpPr>
              <a:spLocks noEditPoints="1"/>
            </p:cNvSpPr>
            <p:nvPr/>
          </p:nvSpPr>
          <p:spPr bwMode="auto">
            <a:xfrm>
              <a:off x="7990491" y="894379"/>
              <a:ext cx="321479" cy="213587"/>
            </a:xfrm>
            <a:custGeom>
              <a:avLst/>
              <a:gdLst>
                <a:gd name="T0" fmla="*/ 133 w 372"/>
                <a:gd name="T1" fmla="*/ 185 h 247"/>
                <a:gd name="T2" fmla="*/ 118 w 372"/>
                <a:gd name="T3" fmla="*/ 152 h 247"/>
                <a:gd name="T4" fmla="*/ 136 w 372"/>
                <a:gd name="T5" fmla="*/ 115 h 247"/>
                <a:gd name="T6" fmla="*/ 180 w 372"/>
                <a:gd name="T7" fmla="*/ 100 h 247"/>
                <a:gd name="T8" fmla="*/ 180 w 372"/>
                <a:gd name="T9" fmla="*/ 84 h 247"/>
                <a:gd name="T10" fmla="*/ 205 w 372"/>
                <a:gd name="T11" fmla="*/ 84 h 247"/>
                <a:gd name="T12" fmla="*/ 205 w 372"/>
                <a:gd name="T13" fmla="*/ 99 h 247"/>
                <a:gd name="T14" fmla="*/ 246 w 372"/>
                <a:gd name="T15" fmla="*/ 114 h 247"/>
                <a:gd name="T16" fmla="*/ 263 w 372"/>
                <a:gd name="T17" fmla="*/ 152 h 247"/>
                <a:gd name="T18" fmla="*/ 221 w 372"/>
                <a:gd name="T19" fmla="*/ 152 h 247"/>
                <a:gd name="T20" fmla="*/ 215 w 372"/>
                <a:gd name="T21" fmla="*/ 136 h 247"/>
                <a:gd name="T22" fmla="*/ 167 w 372"/>
                <a:gd name="T23" fmla="*/ 134 h 247"/>
                <a:gd name="T24" fmla="*/ 167 w 372"/>
                <a:gd name="T25" fmla="*/ 156 h 247"/>
                <a:gd name="T26" fmla="*/ 217 w 372"/>
                <a:gd name="T27" fmla="*/ 171 h 247"/>
                <a:gd name="T28" fmla="*/ 251 w 372"/>
                <a:gd name="T29" fmla="*/ 188 h 247"/>
                <a:gd name="T30" fmla="*/ 266 w 372"/>
                <a:gd name="T31" fmla="*/ 223 h 247"/>
                <a:gd name="T32" fmla="*/ 265 w 372"/>
                <a:gd name="T33" fmla="*/ 234 h 247"/>
                <a:gd name="T34" fmla="*/ 259 w 372"/>
                <a:gd name="T35" fmla="*/ 246 h 247"/>
                <a:gd name="T36" fmla="*/ 222 w 372"/>
                <a:gd name="T37" fmla="*/ 230 h 247"/>
                <a:gd name="T38" fmla="*/ 217 w 372"/>
                <a:gd name="T39" fmla="*/ 217 h 247"/>
                <a:gd name="T40" fmla="*/ 133 w 372"/>
                <a:gd name="T41" fmla="*/ 185 h 247"/>
                <a:gd name="T42" fmla="*/ 191 w 372"/>
                <a:gd name="T43" fmla="*/ 39 h 247"/>
                <a:gd name="T44" fmla="*/ 83 w 372"/>
                <a:gd name="T45" fmla="*/ 83 h 247"/>
                <a:gd name="T46" fmla="*/ 39 w 372"/>
                <a:gd name="T47" fmla="*/ 191 h 247"/>
                <a:gd name="T48" fmla="*/ 44 w 372"/>
                <a:gd name="T49" fmla="*/ 231 h 247"/>
                <a:gd name="T50" fmla="*/ 9 w 372"/>
                <a:gd name="T51" fmla="*/ 247 h 247"/>
                <a:gd name="T52" fmla="*/ 0 w 372"/>
                <a:gd name="T53" fmla="*/ 191 h 247"/>
                <a:gd name="T54" fmla="*/ 56 w 372"/>
                <a:gd name="T55" fmla="*/ 56 h 247"/>
                <a:gd name="T56" fmla="*/ 191 w 372"/>
                <a:gd name="T57" fmla="*/ 0 h 247"/>
                <a:gd name="T58" fmla="*/ 326 w 372"/>
                <a:gd name="T59" fmla="*/ 56 h 247"/>
                <a:gd name="T60" fmla="*/ 372 w 372"/>
                <a:gd name="T61" fmla="*/ 132 h 247"/>
                <a:gd name="T62" fmla="*/ 339 w 372"/>
                <a:gd name="T63" fmla="*/ 152 h 247"/>
                <a:gd name="T64" fmla="*/ 299 w 372"/>
                <a:gd name="T65" fmla="*/ 83 h 247"/>
                <a:gd name="T66" fmla="*/ 191 w 372"/>
                <a:gd name="T67" fmla="*/ 3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2" h="247">
                  <a:moveTo>
                    <a:pt x="133" y="185"/>
                  </a:moveTo>
                  <a:cubicBezTo>
                    <a:pt x="123" y="177"/>
                    <a:pt x="118" y="166"/>
                    <a:pt x="118" y="152"/>
                  </a:cubicBezTo>
                  <a:cubicBezTo>
                    <a:pt x="118" y="136"/>
                    <a:pt x="124" y="124"/>
                    <a:pt x="136" y="115"/>
                  </a:cubicBezTo>
                  <a:cubicBezTo>
                    <a:pt x="147" y="105"/>
                    <a:pt x="160" y="100"/>
                    <a:pt x="180" y="100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205" y="84"/>
                    <a:pt x="205" y="84"/>
                    <a:pt x="205" y="84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24" y="100"/>
                    <a:pt x="235" y="104"/>
                    <a:pt x="246" y="114"/>
                  </a:cubicBezTo>
                  <a:cubicBezTo>
                    <a:pt x="257" y="123"/>
                    <a:pt x="262" y="136"/>
                    <a:pt x="263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0" y="145"/>
                    <a:pt x="218" y="140"/>
                    <a:pt x="215" y="136"/>
                  </a:cubicBezTo>
                  <a:cubicBezTo>
                    <a:pt x="208" y="128"/>
                    <a:pt x="176" y="128"/>
                    <a:pt x="167" y="134"/>
                  </a:cubicBezTo>
                  <a:cubicBezTo>
                    <a:pt x="161" y="139"/>
                    <a:pt x="160" y="151"/>
                    <a:pt x="167" y="156"/>
                  </a:cubicBezTo>
                  <a:cubicBezTo>
                    <a:pt x="175" y="162"/>
                    <a:pt x="205" y="167"/>
                    <a:pt x="217" y="171"/>
                  </a:cubicBezTo>
                  <a:cubicBezTo>
                    <a:pt x="232" y="176"/>
                    <a:pt x="244" y="181"/>
                    <a:pt x="251" y="188"/>
                  </a:cubicBezTo>
                  <a:cubicBezTo>
                    <a:pt x="261" y="197"/>
                    <a:pt x="266" y="208"/>
                    <a:pt x="266" y="223"/>
                  </a:cubicBezTo>
                  <a:cubicBezTo>
                    <a:pt x="266" y="227"/>
                    <a:pt x="266" y="231"/>
                    <a:pt x="265" y="234"/>
                  </a:cubicBezTo>
                  <a:cubicBezTo>
                    <a:pt x="263" y="238"/>
                    <a:pt x="261" y="242"/>
                    <a:pt x="259" y="246"/>
                  </a:cubicBezTo>
                  <a:cubicBezTo>
                    <a:pt x="247" y="240"/>
                    <a:pt x="235" y="235"/>
                    <a:pt x="222" y="230"/>
                  </a:cubicBezTo>
                  <a:cubicBezTo>
                    <a:pt x="223" y="225"/>
                    <a:pt x="221" y="220"/>
                    <a:pt x="217" y="217"/>
                  </a:cubicBezTo>
                  <a:cubicBezTo>
                    <a:pt x="200" y="204"/>
                    <a:pt x="158" y="207"/>
                    <a:pt x="133" y="185"/>
                  </a:cubicBezTo>
                  <a:close/>
                  <a:moveTo>
                    <a:pt x="191" y="39"/>
                  </a:moveTo>
                  <a:cubicBezTo>
                    <a:pt x="149" y="39"/>
                    <a:pt x="111" y="56"/>
                    <a:pt x="83" y="83"/>
                  </a:cubicBezTo>
                  <a:cubicBezTo>
                    <a:pt x="56" y="111"/>
                    <a:pt x="39" y="149"/>
                    <a:pt x="39" y="191"/>
                  </a:cubicBezTo>
                  <a:cubicBezTo>
                    <a:pt x="39" y="205"/>
                    <a:pt x="40" y="219"/>
                    <a:pt x="44" y="231"/>
                  </a:cubicBezTo>
                  <a:cubicBezTo>
                    <a:pt x="32" y="236"/>
                    <a:pt x="20" y="241"/>
                    <a:pt x="9" y="247"/>
                  </a:cubicBezTo>
                  <a:cubicBezTo>
                    <a:pt x="3" y="229"/>
                    <a:pt x="0" y="210"/>
                    <a:pt x="0" y="191"/>
                  </a:cubicBezTo>
                  <a:cubicBezTo>
                    <a:pt x="0" y="138"/>
                    <a:pt x="22" y="91"/>
                    <a:pt x="56" y="56"/>
                  </a:cubicBezTo>
                  <a:cubicBezTo>
                    <a:pt x="91" y="22"/>
                    <a:pt x="138" y="0"/>
                    <a:pt x="191" y="0"/>
                  </a:cubicBezTo>
                  <a:cubicBezTo>
                    <a:pt x="244" y="0"/>
                    <a:pt x="291" y="22"/>
                    <a:pt x="326" y="56"/>
                  </a:cubicBezTo>
                  <a:cubicBezTo>
                    <a:pt x="347" y="77"/>
                    <a:pt x="363" y="103"/>
                    <a:pt x="372" y="132"/>
                  </a:cubicBezTo>
                  <a:cubicBezTo>
                    <a:pt x="361" y="138"/>
                    <a:pt x="349" y="145"/>
                    <a:pt x="339" y="152"/>
                  </a:cubicBezTo>
                  <a:cubicBezTo>
                    <a:pt x="332" y="126"/>
                    <a:pt x="318" y="102"/>
                    <a:pt x="299" y="83"/>
                  </a:cubicBezTo>
                  <a:cubicBezTo>
                    <a:pt x="271" y="56"/>
                    <a:pt x="233" y="39"/>
                    <a:pt x="191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86" name="Freeform 37"/>
            <p:cNvSpPr>
              <a:spLocks noEditPoints="1"/>
            </p:cNvSpPr>
            <p:nvPr/>
          </p:nvSpPr>
          <p:spPr bwMode="auto">
            <a:xfrm>
              <a:off x="8242846" y="1021288"/>
              <a:ext cx="335376" cy="351103"/>
            </a:xfrm>
            <a:custGeom>
              <a:avLst/>
              <a:gdLst>
                <a:gd name="T0" fmla="*/ 41 w 388"/>
                <a:gd name="T1" fmla="*/ 59 h 406"/>
                <a:gd name="T2" fmla="*/ 185 w 388"/>
                <a:gd name="T3" fmla="*/ 0 h 406"/>
                <a:gd name="T4" fmla="*/ 329 w 388"/>
                <a:gd name="T5" fmla="*/ 59 h 406"/>
                <a:gd name="T6" fmla="*/ 388 w 388"/>
                <a:gd name="T7" fmla="*/ 203 h 406"/>
                <a:gd name="T8" fmla="*/ 329 w 388"/>
                <a:gd name="T9" fmla="*/ 347 h 406"/>
                <a:gd name="T10" fmla="*/ 185 w 388"/>
                <a:gd name="T11" fmla="*/ 406 h 406"/>
                <a:gd name="T12" fmla="*/ 111 w 388"/>
                <a:gd name="T13" fmla="*/ 393 h 406"/>
                <a:gd name="T14" fmla="*/ 116 w 388"/>
                <a:gd name="T15" fmla="*/ 342 h 406"/>
                <a:gd name="T16" fmla="*/ 36 w 388"/>
                <a:gd name="T17" fmla="*/ 149 h 406"/>
                <a:gd name="T18" fmla="*/ 0 w 388"/>
                <a:gd name="T19" fmla="*/ 119 h 406"/>
                <a:gd name="T20" fmla="*/ 41 w 388"/>
                <a:gd name="T21" fmla="*/ 59 h 406"/>
                <a:gd name="T22" fmla="*/ 123 w 388"/>
                <a:gd name="T23" fmla="*/ 197 h 406"/>
                <a:gd name="T24" fmla="*/ 107 w 388"/>
                <a:gd name="T25" fmla="*/ 161 h 406"/>
                <a:gd name="T26" fmla="*/ 126 w 388"/>
                <a:gd name="T27" fmla="*/ 121 h 406"/>
                <a:gd name="T28" fmla="*/ 173 w 388"/>
                <a:gd name="T29" fmla="*/ 105 h 406"/>
                <a:gd name="T30" fmla="*/ 173 w 388"/>
                <a:gd name="T31" fmla="*/ 88 h 406"/>
                <a:gd name="T32" fmla="*/ 200 w 388"/>
                <a:gd name="T33" fmla="*/ 88 h 406"/>
                <a:gd name="T34" fmla="*/ 200 w 388"/>
                <a:gd name="T35" fmla="*/ 104 h 406"/>
                <a:gd name="T36" fmla="*/ 244 w 388"/>
                <a:gd name="T37" fmla="*/ 120 h 406"/>
                <a:gd name="T38" fmla="*/ 262 w 388"/>
                <a:gd name="T39" fmla="*/ 161 h 406"/>
                <a:gd name="T40" fmla="*/ 217 w 388"/>
                <a:gd name="T41" fmla="*/ 161 h 406"/>
                <a:gd name="T42" fmla="*/ 211 w 388"/>
                <a:gd name="T43" fmla="*/ 144 h 406"/>
                <a:gd name="T44" fmla="*/ 160 w 388"/>
                <a:gd name="T45" fmla="*/ 142 h 406"/>
                <a:gd name="T46" fmla="*/ 159 w 388"/>
                <a:gd name="T47" fmla="*/ 165 h 406"/>
                <a:gd name="T48" fmla="*/ 213 w 388"/>
                <a:gd name="T49" fmla="*/ 181 h 406"/>
                <a:gd name="T50" fmla="*/ 250 w 388"/>
                <a:gd name="T51" fmla="*/ 200 h 406"/>
                <a:gd name="T52" fmla="*/ 265 w 388"/>
                <a:gd name="T53" fmla="*/ 237 h 406"/>
                <a:gd name="T54" fmla="*/ 248 w 388"/>
                <a:gd name="T55" fmla="*/ 279 h 406"/>
                <a:gd name="T56" fmla="*/ 198 w 388"/>
                <a:gd name="T57" fmla="*/ 296 h 406"/>
                <a:gd name="T58" fmla="*/ 198 w 388"/>
                <a:gd name="T59" fmla="*/ 318 h 406"/>
                <a:gd name="T60" fmla="*/ 172 w 388"/>
                <a:gd name="T61" fmla="*/ 318 h 406"/>
                <a:gd name="T62" fmla="*/ 172 w 388"/>
                <a:gd name="T63" fmla="*/ 296 h 406"/>
                <a:gd name="T64" fmla="*/ 123 w 388"/>
                <a:gd name="T65" fmla="*/ 279 h 406"/>
                <a:gd name="T66" fmla="*/ 105 w 388"/>
                <a:gd name="T67" fmla="*/ 233 h 406"/>
                <a:gd name="T68" fmla="*/ 152 w 388"/>
                <a:gd name="T69" fmla="*/ 233 h 406"/>
                <a:gd name="T70" fmla="*/ 158 w 388"/>
                <a:gd name="T71" fmla="*/ 254 h 406"/>
                <a:gd name="T72" fmla="*/ 212 w 388"/>
                <a:gd name="T73" fmla="*/ 256 h 406"/>
                <a:gd name="T74" fmla="*/ 213 w 388"/>
                <a:gd name="T75" fmla="*/ 231 h 406"/>
                <a:gd name="T76" fmla="*/ 123 w 388"/>
                <a:gd name="T77" fmla="*/ 19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88" h="406">
                  <a:moveTo>
                    <a:pt x="41" y="59"/>
                  </a:moveTo>
                  <a:cubicBezTo>
                    <a:pt x="78" y="22"/>
                    <a:pt x="129" y="0"/>
                    <a:pt x="185" y="0"/>
                  </a:cubicBezTo>
                  <a:cubicBezTo>
                    <a:pt x="241" y="0"/>
                    <a:pt x="292" y="22"/>
                    <a:pt x="329" y="59"/>
                  </a:cubicBezTo>
                  <a:cubicBezTo>
                    <a:pt x="366" y="96"/>
                    <a:pt x="388" y="147"/>
                    <a:pt x="388" y="203"/>
                  </a:cubicBezTo>
                  <a:cubicBezTo>
                    <a:pt x="388" y="259"/>
                    <a:pt x="366" y="310"/>
                    <a:pt x="329" y="347"/>
                  </a:cubicBezTo>
                  <a:cubicBezTo>
                    <a:pt x="292" y="384"/>
                    <a:pt x="241" y="406"/>
                    <a:pt x="185" y="406"/>
                  </a:cubicBezTo>
                  <a:cubicBezTo>
                    <a:pt x="159" y="406"/>
                    <a:pt x="134" y="401"/>
                    <a:pt x="111" y="393"/>
                  </a:cubicBezTo>
                  <a:cubicBezTo>
                    <a:pt x="114" y="376"/>
                    <a:pt x="116" y="359"/>
                    <a:pt x="116" y="342"/>
                  </a:cubicBezTo>
                  <a:cubicBezTo>
                    <a:pt x="116" y="270"/>
                    <a:pt x="87" y="200"/>
                    <a:pt x="36" y="149"/>
                  </a:cubicBezTo>
                  <a:cubicBezTo>
                    <a:pt x="25" y="138"/>
                    <a:pt x="13" y="128"/>
                    <a:pt x="0" y="119"/>
                  </a:cubicBezTo>
                  <a:cubicBezTo>
                    <a:pt x="10" y="96"/>
                    <a:pt x="24" y="76"/>
                    <a:pt x="41" y="59"/>
                  </a:cubicBezTo>
                  <a:close/>
                  <a:moveTo>
                    <a:pt x="123" y="197"/>
                  </a:moveTo>
                  <a:cubicBezTo>
                    <a:pt x="112" y="188"/>
                    <a:pt x="107" y="176"/>
                    <a:pt x="107" y="161"/>
                  </a:cubicBezTo>
                  <a:cubicBezTo>
                    <a:pt x="107" y="144"/>
                    <a:pt x="113" y="131"/>
                    <a:pt x="126" y="121"/>
                  </a:cubicBezTo>
                  <a:cubicBezTo>
                    <a:pt x="138" y="111"/>
                    <a:pt x="152" y="105"/>
                    <a:pt x="173" y="105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0" y="104"/>
                    <a:pt x="200" y="104"/>
                    <a:pt x="200" y="104"/>
                  </a:cubicBezTo>
                  <a:cubicBezTo>
                    <a:pt x="220" y="105"/>
                    <a:pt x="233" y="110"/>
                    <a:pt x="244" y="120"/>
                  </a:cubicBezTo>
                  <a:cubicBezTo>
                    <a:pt x="255" y="130"/>
                    <a:pt x="261" y="143"/>
                    <a:pt x="262" y="161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16" y="154"/>
                    <a:pt x="214" y="148"/>
                    <a:pt x="211" y="144"/>
                  </a:cubicBezTo>
                  <a:cubicBezTo>
                    <a:pt x="203" y="135"/>
                    <a:pt x="168" y="135"/>
                    <a:pt x="160" y="142"/>
                  </a:cubicBezTo>
                  <a:cubicBezTo>
                    <a:pt x="152" y="147"/>
                    <a:pt x="152" y="160"/>
                    <a:pt x="159" y="165"/>
                  </a:cubicBezTo>
                  <a:cubicBezTo>
                    <a:pt x="168" y="172"/>
                    <a:pt x="200" y="177"/>
                    <a:pt x="213" y="181"/>
                  </a:cubicBezTo>
                  <a:cubicBezTo>
                    <a:pt x="229" y="186"/>
                    <a:pt x="242" y="193"/>
                    <a:pt x="250" y="200"/>
                  </a:cubicBezTo>
                  <a:cubicBezTo>
                    <a:pt x="260" y="209"/>
                    <a:pt x="265" y="221"/>
                    <a:pt x="265" y="237"/>
                  </a:cubicBezTo>
                  <a:cubicBezTo>
                    <a:pt x="265" y="256"/>
                    <a:pt x="260" y="270"/>
                    <a:pt x="248" y="279"/>
                  </a:cubicBezTo>
                  <a:cubicBezTo>
                    <a:pt x="236" y="289"/>
                    <a:pt x="222" y="295"/>
                    <a:pt x="198" y="296"/>
                  </a:cubicBezTo>
                  <a:cubicBezTo>
                    <a:pt x="198" y="318"/>
                    <a:pt x="198" y="318"/>
                    <a:pt x="198" y="318"/>
                  </a:cubicBezTo>
                  <a:cubicBezTo>
                    <a:pt x="172" y="318"/>
                    <a:pt x="172" y="318"/>
                    <a:pt x="172" y="31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50" y="295"/>
                    <a:pt x="136" y="290"/>
                    <a:pt x="123" y="279"/>
                  </a:cubicBezTo>
                  <a:cubicBezTo>
                    <a:pt x="111" y="268"/>
                    <a:pt x="105" y="252"/>
                    <a:pt x="105" y="233"/>
                  </a:cubicBezTo>
                  <a:cubicBezTo>
                    <a:pt x="152" y="233"/>
                    <a:pt x="152" y="233"/>
                    <a:pt x="152" y="233"/>
                  </a:cubicBezTo>
                  <a:cubicBezTo>
                    <a:pt x="153" y="243"/>
                    <a:pt x="155" y="250"/>
                    <a:pt x="158" y="254"/>
                  </a:cubicBezTo>
                  <a:cubicBezTo>
                    <a:pt x="167" y="265"/>
                    <a:pt x="203" y="263"/>
                    <a:pt x="212" y="256"/>
                  </a:cubicBezTo>
                  <a:cubicBezTo>
                    <a:pt x="220" y="251"/>
                    <a:pt x="221" y="237"/>
                    <a:pt x="213" y="231"/>
                  </a:cubicBezTo>
                  <a:cubicBezTo>
                    <a:pt x="195" y="216"/>
                    <a:pt x="150" y="220"/>
                    <a:pt x="123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87" name="Freeform 38"/>
            <p:cNvSpPr>
              <a:spLocks noEditPoints="1"/>
            </p:cNvSpPr>
            <p:nvPr/>
          </p:nvSpPr>
          <p:spPr bwMode="auto">
            <a:xfrm>
              <a:off x="7903081" y="1114915"/>
              <a:ext cx="406328" cy="405962"/>
            </a:xfrm>
            <a:custGeom>
              <a:avLst/>
              <a:gdLst>
                <a:gd name="T0" fmla="*/ 235 w 470"/>
                <a:gd name="T1" fmla="*/ 57 h 470"/>
                <a:gd name="T2" fmla="*/ 109 w 470"/>
                <a:gd name="T3" fmla="*/ 109 h 470"/>
                <a:gd name="T4" fmla="*/ 57 w 470"/>
                <a:gd name="T5" fmla="*/ 235 h 470"/>
                <a:gd name="T6" fmla="*/ 109 w 470"/>
                <a:gd name="T7" fmla="*/ 361 h 470"/>
                <a:gd name="T8" fmla="*/ 235 w 470"/>
                <a:gd name="T9" fmla="*/ 413 h 470"/>
                <a:gd name="T10" fmla="*/ 361 w 470"/>
                <a:gd name="T11" fmla="*/ 361 h 470"/>
                <a:gd name="T12" fmla="*/ 413 w 470"/>
                <a:gd name="T13" fmla="*/ 235 h 470"/>
                <a:gd name="T14" fmla="*/ 361 w 470"/>
                <a:gd name="T15" fmla="*/ 109 h 470"/>
                <a:gd name="T16" fmla="*/ 235 w 470"/>
                <a:gd name="T17" fmla="*/ 57 h 470"/>
                <a:gd name="T18" fmla="*/ 170 w 470"/>
                <a:gd name="T19" fmla="*/ 228 h 470"/>
                <a:gd name="T20" fmla="*/ 154 w 470"/>
                <a:gd name="T21" fmla="*/ 191 h 470"/>
                <a:gd name="T22" fmla="*/ 173 w 470"/>
                <a:gd name="T23" fmla="*/ 149 h 470"/>
                <a:gd name="T24" fmla="*/ 222 w 470"/>
                <a:gd name="T25" fmla="*/ 132 h 470"/>
                <a:gd name="T26" fmla="*/ 222 w 470"/>
                <a:gd name="T27" fmla="*/ 114 h 470"/>
                <a:gd name="T28" fmla="*/ 251 w 470"/>
                <a:gd name="T29" fmla="*/ 114 h 470"/>
                <a:gd name="T30" fmla="*/ 251 w 470"/>
                <a:gd name="T31" fmla="*/ 132 h 470"/>
                <a:gd name="T32" fmla="*/ 296 w 470"/>
                <a:gd name="T33" fmla="*/ 148 h 470"/>
                <a:gd name="T34" fmla="*/ 314 w 470"/>
                <a:gd name="T35" fmla="*/ 190 h 470"/>
                <a:gd name="T36" fmla="*/ 267 w 470"/>
                <a:gd name="T37" fmla="*/ 190 h 470"/>
                <a:gd name="T38" fmla="*/ 262 w 470"/>
                <a:gd name="T39" fmla="*/ 173 h 470"/>
                <a:gd name="T40" fmla="*/ 208 w 470"/>
                <a:gd name="T41" fmla="*/ 171 h 470"/>
                <a:gd name="T42" fmla="*/ 208 w 470"/>
                <a:gd name="T43" fmla="*/ 196 h 470"/>
                <a:gd name="T44" fmla="*/ 264 w 470"/>
                <a:gd name="T45" fmla="*/ 212 h 470"/>
                <a:gd name="T46" fmla="*/ 302 w 470"/>
                <a:gd name="T47" fmla="*/ 231 h 470"/>
                <a:gd name="T48" fmla="*/ 318 w 470"/>
                <a:gd name="T49" fmla="*/ 271 h 470"/>
                <a:gd name="T50" fmla="*/ 300 w 470"/>
                <a:gd name="T51" fmla="*/ 314 h 470"/>
                <a:gd name="T52" fmla="*/ 248 w 470"/>
                <a:gd name="T53" fmla="*/ 333 h 470"/>
                <a:gd name="T54" fmla="*/ 248 w 470"/>
                <a:gd name="T55" fmla="*/ 355 h 470"/>
                <a:gd name="T56" fmla="*/ 219 w 470"/>
                <a:gd name="T57" fmla="*/ 355 h 470"/>
                <a:gd name="T58" fmla="*/ 219 w 470"/>
                <a:gd name="T59" fmla="*/ 333 h 470"/>
                <a:gd name="T60" fmla="*/ 171 w 470"/>
                <a:gd name="T61" fmla="*/ 313 h 470"/>
                <a:gd name="T62" fmla="*/ 151 w 470"/>
                <a:gd name="T63" fmla="*/ 266 h 470"/>
                <a:gd name="T64" fmla="*/ 201 w 470"/>
                <a:gd name="T65" fmla="*/ 266 h 470"/>
                <a:gd name="T66" fmla="*/ 207 w 470"/>
                <a:gd name="T67" fmla="*/ 288 h 470"/>
                <a:gd name="T68" fmla="*/ 263 w 470"/>
                <a:gd name="T69" fmla="*/ 290 h 470"/>
                <a:gd name="T70" fmla="*/ 264 w 470"/>
                <a:gd name="T71" fmla="*/ 264 h 470"/>
                <a:gd name="T72" fmla="*/ 170 w 470"/>
                <a:gd name="T73" fmla="*/ 228 h 470"/>
                <a:gd name="T74" fmla="*/ 69 w 470"/>
                <a:gd name="T75" fmla="*/ 69 h 470"/>
                <a:gd name="T76" fmla="*/ 235 w 470"/>
                <a:gd name="T77" fmla="*/ 0 h 470"/>
                <a:gd name="T78" fmla="*/ 401 w 470"/>
                <a:gd name="T79" fmla="*/ 69 h 470"/>
                <a:gd name="T80" fmla="*/ 470 w 470"/>
                <a:gd name="T81" fmla="*/ 235 h 470"/>
                <a:gd name="T82" fmla="*/ 401 w 470"/>
                <a:gd name="T83" fmla="*/ 401 h 470"/>
                <a:gd name="T84" fmla="*/ 235 w 470"/>
                <a:gd name="T85" fmla="*/ 470 h 470"/>
                <a:gd name="T86" fmla="*/ 69 w 470"/>
                <a:gd name="T87" fmla="*/ 401 h 470"/>
                <a:gd name="T88" fmla="*/ 0 w 470"/>
                <a:gd name="T89" fmla="*/ 235 h 470"/>
                <a:gd name="T90" fmla="*/ 69 w 470"/>
                <a:gd name="T91" fmla="*/ 69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0" h="470">
                  <a:moveTo>
                    <a:pt x="235" y="57"/>
                  </a:moveTo>
                  <a:cubicBezTo>
                    <a:pt x="186" y="57"/>
                    <a:pt x="141" y="77"/>
                    <a:pt x="109" y="109"/>
                  </a:cubicBezTo>
                  <a:cubicBezTo>
                    <a:pt x="77" y="141"/>
                    <a:pt x="57" y="186"/>
                    <a:pt x="57" y="235"/>
                  </a:cubicBezTo>
                  <a:cubicBezTo>
                    <a:pt x="57" y="284"/>
                    <a:pt x="77" y="328"/>
                    <a:pt x="109" y="361"/>
                  </a:cubicBezTo>
                  <a:cubicBezTo>
                    <a:pt x="141" y="393"/>
                    <a:pt x="186" y="413"/>
                    <a:pt x="235" y="413"/>
                  </a:cubicBezTo>
                  <a:cubicBezTo>
                    <a:pt x="284" y="413"/>
                    <a:pt x="328" y="393"/>
                    <a:pt x="361" y="361"/>
                  </a:cubicBezTo>
                  <a:cubicBezTo>
                    <a:pt x="393" y="328"/>
                    <a:pt x="413" y="284"/>
                    <a:pt x="413" y="235"/>
                  </a:cubicBezTo>
                  <a:cubicBezTo>
                    <a:pt x="413" y="186"/>
                    <a:pt x="393" y="141"/>
                    <a:pt x="361" y="109"/>
                  </a:cubicBezTo>
                  <a:cubicBezTo>
                    <a:pt x="328" y="77"/>
                    <a:pt x="284" y="57"/>
                    <a:pt x="235" y="57"/>
                  </a:cubicBezTo>
                  <a:close/>
                  <a:moveTo>
                    <a:pt x="170" y="228"/>
                  </a:moveTo>
                  <a:cubicBezTo>
                    <a:pt x="159" y="219"/>
                    <a:pt x="154" y="207"/>
                    <a:pt x="154" y="191"/>
                  </a:cubicBezTo>
                  <a:cubicBezTo>
                    <a:pt x="154" y="174"/>
                    <a:pt x="160" y="160"/>
                    <a:pt x="173" y="149"/>
                  </a:cubicBezTo>
                  <a:cubicBezTo>
                    <a:pt x="186" y="139"/>
                    <a:pt x="200" y="133"/>
                    <a:pt x="222" y="132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51" y="132"/>
                    <a:pt x="251" y="132"/>
                    <a:pt x="251" y="132"/>
                  </a:cubicBezTo>
                  <a:cubicBezTo>
                    <a:pt x="272" y="133"/>
                    <a:pt x="284" y="138"/>
                    <a:pt x="296" y="148"/>
                  </a:cubicBezTo>
                  <a:cubicBezTo>
                    <a:pt x="308" y="158"/>
                    <a:pt x="313" y="172"/>
                    <a:pt x="314" y="190"/>
                  </a:cubicBezTo>
                  <a:cubicBezTo>
                    <a:pt x="267" y="190"/>
                    <a:pt x="267" y="190"/>
                    <a:pt x="267" y="190"/>
                  </a:cubicBezTo>
                  <a:cubicBezTo>
                    <a:pt x="266" y="182"/>
                    <a:pt x="265" y="177"/>
                    <a:pt x="262" y="173"/>
                  </a:cubicBezTo>
                  <a:cubicBezTo>
                    <a:pt x="254" y="164"/>
                    <a:pt x="218" y="164"/>
                    <a:pt x="208" y="171"/>
                  </a:cubicBezTo>
                  <a:cubicBezTo>
                    <a:pt x="201" y="177"/>
                    <a:pt x="200" y="190"/>
                    <a:pt x="208" y="196"/>
                  </a:cubicBezTo>
                  <a:cubicBezTo>
                    <a:pt x="217" y="203"/>
                    <a:pt x="250" y="208"/>
                    <a:pt x="264" y="212"/>
                  </a:cubicBezTo>
                  <a:cubicBezTo>
                    <a:pt x="281" y="218"/>
                    <a:pt x="294" y="224"/>
                    <a:pt x="302" y="231"/>
                  </a:cubicBezTo>
                  <a:cubicBezTo>
                    <a:pt x="313" y="241"/>
                    <a:pt x="318" y="254"/>
                    <a:pt x="318" y="271"/>
                  </a:cubicBezTo>
                  <a:cubicBezTo>
                    <a:pt x="319" y="290"/>
                    <a:pt x="312" y="304"/>
                    <a:pt x="300" y="314"/>
                  </a:cubicBezTo>
                  <a:cubicBezTo>
                    <a:pt x="288" y="325"/>
                    <a:pt x="272" y="332"/>
                    <a:pt x="248" y="333"/>
                  </a:cubicBezTo>
                  <a:cubicBezTo>
                    <a:pt x="248" y="355"/>
                    <a:pt x="248" y="355"/>
                    <a:pt x="248" y="355"/>
                  </a:cubicBezTo>
                  <a:cubicBezTo>
                    <a:pt x="219" y="355"/>
                    <a:pt x="219" y="355"/>
                    <a:pt x="219" y="355"/>
                  </a:cubicBezTo>
                  <a:cubicBezTo>
                    <a:pt x="219" y="333"/>
                    <a:pt x="219" y="333"/>
                    <a:pt x="219" y="333"/>
                  </a:cubicBezTo>
                  <a:cubicBezTo>
                    <a:pt x="196" y="333"/>
                    <a:pt x="183" y="325"/>
                    <a:pt x="171" y="313"/>
                  </a:cubicBezTo>
                  <a:cubicBezTo>
                    <a:pt x="158" y="302"/>
                    <a:pt x="151" y="286"/>
                    <a:pt x="151" y="266"/>
                  </a:cubicBezTo>
                  <a:cubicBezTo>
                    <a:pt x="201" y="266"/>
                    <a:pt x="201" y="266"/>
                    <a:pt x="201" y="266"/>
                  </a:cubicBezTo>
                  <a:cubicBezTo>
                    <a:pt x="202" y="276"/>
                    <a:pt x="204" y="283"/>
                    <a:pt x="207" y="288"/>
                  </a:cubicBezTo>
                  <a:cubicBezTo>
                    <a:pt x="216" y="299"/>
                    <a:pt x="254" y="297"/>
                    <a:pt x="263" y="290"/>
                  </a:cubicBezTo>
                  <a:cubicBezTo>
                    <a:pt x="272" y="284"/>
                    <a:pt x="272" y="271"/>
                    <a:pt x="264" y="264"/>
                  </a:cubicBezTo>
                  <a:cubicBezTo>
                    <a:pt x="245" y="249"/>
                    <a:pt x="198" y="252"/>
                    <a:pt x="170" y="228"/>
                  </a:cubicBezTo>
                  <a:close/>
                  <a:moveTo>
                    <a:pt x="69" y="69"/>
                  </a:moveTo>
                  <a:cubicBezTo>
                    <a:pt x="111" y="26"/>
                    <a:pt x="170" y="0"/>
                    <a:pt x="235" y="0"/>
                  </a:cubicBezTo>
                  <a:cubicBezTo>
                    <a:pt x="300" y="0"/>
                    <a:pt x="359" y="26"/>
                    <a:pt x="401" y="69"/>
                  </a:cubicBezTo>
                  <a:cubicBezTo>
                    <a:pt x="444" y="111"/>
                    <a:pt x="470" y="170"/>
                    <a:pt x="470" y="235"/>
                  </a:cubicBezTo>
                  <a:cubicBezTo>
                    <a:pt x="470" y="300"/>
                    <a:pt x="444" y="359"/>
                    <a:pt x="401" y="401"/>
                  </a:cubicBezTo>
                  <a:cubicBezTo>
                    <a:pt x="359" y="444"/>
                    <a:pt x="300" y="470"/>
                    <a:pt x="235" y="470"/>
                  </a:cubicBezTo>
                  <a:cubicBezTo>
                    <a:pt x="170" y="470"/>
                    <a:pt x="111" y="444"/>
                    <a:pt x="69" y="401"/>
                  </a:cubicBezTo>
                  <a:cubicBezTo>
                    <a:pt x="26" y="359"/>
                    <a:pt x="0" y="300"/>
                    <a:pt x="0" y="235"/>
                  </a:cubicBezTo>
                  <a:cubicBezTo>
                    <a:pt x="0" y="170"/>
                    <a:pt x="26" y="111"/>
                    <a:pt x="6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4919417" y="2634614"/>
            <a:ext cx="560404" cy="479976"/>
            <a:chOff x="5037571" y="856343"/>
            <a:chExt cx="715006" cy="702571"/>
          </a:xfrm>
          <a:solidFill>
            <a:schemeClr val="accent3"/>
          </a:solidFill>
        </p:grpSpPr>
        <p:sp>
          <p:nvSpPr>
            <p:cNvPr id="89" name="Freeform 39"/>
            <p:cNvSpPr/>
            <p:nvPr/>
          </p:nvSpPr>
          <p:spPr bwMode="auto">
            <a:xfrm>
              <a:off x="5468769" y="856343"/>
              <a:ext cx="244675" cy="244675"/>
            </a:xfrm>
            <a:custGeom>
              <a:avLst/>
              <a:gdLst>
                <a:gd name="T0" fmla="*/ 19 w 283"/>
                <a:gd name="T1" fmla="*/ 0 h 283"/>
                <a:gd name="T2" fmla="*/ 264 w 283"/>
                <a:gd name="T3" fmla="*/ 0 h 283"/>
                <a:gd name="T4" fmla="*/ 276 w 283"/>
                <a:gd name="T5" fmla="*/ 4 h 283"/>
                <a:gd name="T6" fmla="*/ 224 w 283"/>
                <a:gd name="T7" fmla="*/ 38 h 283"/>
                <a:gd name="T8" fmla="*/ 97 w 283"/>
                <a:gd name="T9" fmla="*/ 38 h 283"/>
                <a:gd name="T10" fmla="*/ 90 w 283"/>
                <a:gd name="T11" fmla="*/ 38 h 283"/>
                <a:gd name="T12" fmla="*/ 38 w 283"/>
                <a:gd name="T13" fmla="*/ 38 h 283"/>
                <a:gd name="T14" fmla="*/ 38 w 283"/>
                <a:gd name="T15" fmla="*/ 245 h 283"/>
                <a:gd name="T16" fmla="*/ 103 w 283"/>
                <a:gd name="T17" fmla="*/ 245 h 283"/>
                <a:gd name="T18" fmla="*/ 127 w 283"/>
                <a:gd name="T19" fmla="*/ 245 h 283"/>
                <a:gd name="T20" fmla="*/ 245 w 283"/>
                <a:gd name="T21" fmla="*/ 245 h 283"/>
                <a:gd name="T22" fmla="*/ 245 w 283"/>
                <a:gd name="T23" fmla="*/ 152 h 283"/>
                <a:gd name="T24" fmla="*/ 283 w 283"/>
                <a:gd name="T25" fmla="*/ 115 h 283"/>
                <a:gd name="T26" fmla="*/ 283 w 283"/>
                <a:gd name="T27" fmla="*/ 264 h 283"/>
                <a:gd name="T28" fmla="*/ 264 w 283"/>
                <a:gd name="T29" fmla="*/ 283 h 283"/>
                <a:gd name="T30" fmla="*/ 19 w 283"/>
                <a:gd name="T31" fmla="*/ 283 h 283"/>
                <a:gd name="T32" fmla="*/ 0 w 283"/>
                <a:gd name="T33" fmla="*/ 264 h 283"/>
                <a:gd name="T34" fmla="*/ 0 w 283"/>
                <a:gd name="T35" fmla="*/ 19 h 283"/>
                <a:gd name="T36" fmla="*/ 19 w 283"/>
                <a:gd name="T3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3" h="283">
                  <a:moveTo>
                    <a:pt x="19" y="0"/>
                  </a:moveTo>
                  <a:cubicBezTo>
                    <a:pt x="264" y="0"/>
                    <a:pt x="264" y="0"/>
                    <a:pt x="264" y="0"/>
                  </a:cubicBezTo>
                  <a:cubicBezTo>
                    <a:pt x="269" y="0"/>
                    <a:pt x="273" y="2"/>
                    <a:pt x="276" y="4"/>
                  </a:cubicBezTo>
                  <a:cubicBezTo>
                    <a:pt x="259" y="16"/>
                    <a:pt x="242" y="27"/>
                    <a:pt x="224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5" y="38"/>
                    <a:pt x="92" y="38"/>
                    <a:pt x="90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245"/>
                    <a:pt x="38" y="245"/>
                    <a:pt x="38" y="245"/>
                  </a:cubicBezTo>
                  <a:cubicBezTo>
                    <a:pt x="103" y="245"/>
                    <a:pt x="103" y="245"/>
                    <a:pt x="103" y="245"/>
                  </a:cubicBezTo>
                  <a:cubicBezTo>
                    <a:pt x="111" y="247"/>
                    <a:pt x="119" y="247"/>
                    <a:pt x="127" y="245"/>
                  </a:cubicBezTo>
                  <a:cubicBezTo>
                    <a:pt x="245" y="245"/>
                    <a:pt x="245" y="245"/>
                    <a:pt x="245" y="245"/>
                  </a:cubicBezTo>
                  <a:cubicBezTo>
                    <a:pt x="245" y="152"/>
                    <a:pt x="245" y="152"/>
                    <a:pt x="245" y="152"/>
                  </a:cubicBezTo>
                  <a:cubicBezTo>
                    <a:pt x="258" y="140"/>
                    <a:pt x="270" y="128"/>
                    <a:pt x="283" y="115"/>
                  </a:cubicBezTo>
                  <a:cubicBezTo>
                    <a:pt x="283" y="264"/>
                    <a:pt x="283" y="264"/>
                    <a:pt x="283" y="264"/>
                  </a:cubicBezTo>
                  <a:cubicBezTo>
                    <a:pt x="283" y="274"/>
                    <a:pt x="275" y="283"/>
                    <a:pt x="264" y="283"/>
                  </a:cubicBezTo>
                  <a:cubicBezTo>
                    <a:pt x="19" y="283"/>
                    <a:pt x="19" y="283"/>
                    <a:pt x="19" y="283"/>
                  </a:cubicBezTo>
                  <a:cubicBezTo>
                    <a:pt x="9" y="283"/>
                    <a:pt x="0" y="274"/>
                    <a:pt x="0" y="2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90" name="Freeform 40"/>
            <p:cNvSpPr>
              <a:spLocks noEditPoints="1"/>
            </p:cNvSpPr>
            <p:nvPr/>
          </p:nvSpPr>
          <p:spPr bwMode="auto">
            <a:xfrm>
              <a:off x="5037571" y="889259"/>
              <a:ext cx="423518" cy="669655"/>
            </a:xfrm>
            <a:custGeom>
              <a:avLst/>
              <a:gdLst>
                <a:gd name="T0" fmla="*/ 253 w 490"/>
                <a:gd name="T1" fmla="*/ 737 h 775"/>
                <a:gd name="T2" fmla="*/ 211 w 490"/>
                <a:gd name="T3" fmla="*/ 775 h 775"/>
                <a:gd name="T4" fmla="*/ 175 w 490"/>
                <a:gd name="T5" fmla="*/ 762 h 775"/>
                <a:gd name="T6" fmla="*/ 161 w 490"/>
                <a:gd name="T7" fmla="*/ 762 h 775"/>
                <a:gd name="T8" fmla="*/ 125 w 490"/>
                <a:gd name="T9" fmla="*/ 775 h 775"/>
                <a:gd name="T10" fmla="*/ 84 w 490"/>
                <a:gd name="T11" fmla="*/ 737 h 775"/>
                <a:gd name="T12" fmla="*/ 76 w 490"/>
                <a:gd name="T13" fmla="*/ 475 h 775"/>
                <a:gd name="T14" fmla="*/ 65 w 490"/>
                <a:gd name="T15" fmla="*/ 474 h 775"/>
                <a:gd name="T16" fmla="*/ 21 w 490"/>
                <a:gd name="T17" fmla="*/ 441 h 775"/>
                <a:gd name="T18" fmla="*/ 19 w 490"/>
                <a:gd name="T19" fmla="*/ 217 h 775"/>
                <a:gd name="T20" fmla="*/ 48 w 490"/>
                <a:gd name="T21" fmla="*/ 192 h 775"/>
                <a:gd name="T22" fmla="*/ 121 w 490"/>
                <a:gd name="T23" fmla="*/ 183 h 775"/>
                <a:gd name="T24" fmla="*/ 132 w 490"/>
                <a:gd name="T25" fmla="*/ 189 h 775"/>
                <a:gd name="T26" fmla="*/ 168 w 490"/>
                <a:gd name="T27" fmla="*/ 243 h 775"/>
                <a:gd name="T28" fmla="*/ 204 w 490"/>
                <a:gd name="T29" fmla="*/ 189 h 775"/>
                <a:gd name="T30" fmla="*/ 216 w 490"/>
                <a:gd name="T31" fmla="*/ 183 h 775"/>
                <a:gd name="T32" fmla="*/ 257 w 490"/>
                <a:gd name="T33" fmla="*/ 188 h 775"/>
                <a:gd name="T34" fmla="*/ 293 w 490"/>
                <a:gd name="T35" fmla="*/ 205 h 775"/>
                <a:gd name="T36" fmla="*/ 331 w 490"/>
                <a:gd name="T37" fmla="*/ 251 h 775"/>
                <a:gd name="T38" fmla="*/ 339 w 490"/>
                <a:gd name="T39" fmla="*/ 259 h 775"/>
                <a:gd name="T40" fmla="*/ 355 w 490"/>
                <a:gd name="T41" fmla="*/ 261 h 775"/>
                <a:gd name="T42" fmla="*/ 362 w 490"/>
                <a:gd name="T43" fmla="*/ 256 h 775"/>
                <a:gd name="T44" fmla="*/ 406 w 490"/>
                <a:gd name="T45" fmla="*/ 223 h 775"/>
                <a:gd name="T46" fmla="*/ 452 w 490"/>
                <a:gd name="T47" fmla="*/ 284 h 775"/>
                <a:gd name="T48" fmla="*/ 405 w 490"/>
                <a:gd name="T49" fmla="*/ 318 h 775"/>
                <a:gd name="T50" fmla="*/ 357 w 490"/>
                <a:gd name="T51" fmla="*/ 346 h 775"/>
                <a:gd name="T52" fmla="*/ 321 w 490"/>
                <a:gd name="T53" fmla="*/ 343 h 775"/>
                <a:gd name="T54" fmla="*/ 275 w 490"/>
                <a:gd name="T55" fmla="*/ 302 h 775"/>
                <a:gd name="T56" fmla="*/ 265 w 490"/>
                <a:gd name="T57" fmla="*/ 291 h 775"/>
                <a:gd name="T58" fmla="*/ 253 w 490"/>
                <a:gd name="T59" fmla="*/ 737 h 775"/>
                <a:gd name="T60" fmla="*/ 170 w 490"/>
                <a:gd name="T61" fmla="*/ 1 h 775"/>
                <a:gd name="T62" fmla="*/ 236 w 490"/>
                <a:gd name="T63" fmla="*/ 74 h 775"/>
                <a:gd name="T64" fmla="*/ 167 w 490"/>
                <a:gd name="T65" fmla="*/ 159 h 775"/>
                <a:gd name="T66" fmla="*/ 100 w 490"/>
                <a:gd name="T67" fmla="*/ 71 h 775"/>
                <a:gd name="T68" fmla="*/ 170 w 490"/>
                <a:gd name="T69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0" h="775">
                  <a:moveTo>
                    <a:pt x="253" y="737"/>
                  </a:moveTo>
                  <a:cubicBezTo>
                    <a:pt x="252" y="758"/>
                    <a:pt x="230" y="775"/>
                    <a:pt x="211" y="775"/>
                  </a:cubicBezTo>
                  <a:cubicBezTo>
                    <a:pt x="198" y="775"/>
                    <a:pt x="182" y="770"/>
                    <a:pt x="175" y="762"/>
                  </a:cubicBezTo>
                  <a:cubicBezTo>
                    <a:pt x="172" y="757"/>
                    <a:pt x="165" y="757"/>
                    <a:pt x="161" y="762"/>
                  </a:cubicBezTo>
                  <a:cubicBezTo>
                    <a:pt x="155" y="770"/>
                    <a:pt x="138" y="775"/>
                    <a:pt x="125" y="775"/>
                  </a:cubicBezTo>
                  <a:cubicBezTo>
                    <a:pt x="106" y="775"/>
                    <a:pt x="85" y="758"/>
                    <a:pt x="84" y="737"/>
                  </a:cubicBezTo>
                  <a:cubicBezTo>
                    <a:pt x="76" y="475"/>
                    <a:pt x="76" y="475"/>
                    <a:pt x="76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7" y="472"/>
                    <a:pt x="24" y="459"/>
                    <a:pt x="21" y="441"/>
                  </a:cubicBezTo>
                  <a:cubicBezTo>
                    <a:pt x="0" y="331"/>
                    <a:pt x="4" y="332"/>
                    <a:pt x="19" y="217"/>
                  </a:cubicBezTo>
                  <a:cubicBezTo>
                    <a:pt x="21" y="209"/>
                    <a:pt x="31" y="194"/>
                    <a:pt x="48" y="192"/>
                  </a:cubicBezTo>
                  <a:cubicBezTo>
                    <a:pt x="121" y="183"/>
                    <a:pt x="121" y="183"/>
                    <a:pt x="121" y="183"/>
                  </a:cubicBezTo>
                  <a:cubicBezTo>
                    <a:pt x="125" y="183"/>
                    <a:pt x="130" y="185"/>
                    <a:pt x="132" y="189"/>
                  </a:cubicBezTo>
                  <a:cubicBezTo>
                    <a:pt x="168" y="243"/>
                    <a:pt x="168" y="243"/>
                    <a:pt x="168" y="243"/>
                  </a:cubicBezTo>
                  <a:cubicBezTo>
                    <a:pt x="204" y="189"/>
                    <a:pt x="204" y="189"/>
                    <a:pt x="204" y="189"/>
                  </a:cubicBezTo>
                  <a:cubicBezTo>
                    <a:pt x="207" y="185"/>
                    <a:pt x="211" y="183"/>
                    <a:pt x="216" y="183"/>
                  </a:cubicBezTo>
                  <a:cubicBezTo>
                    <a:pt x="257" y="188"/>
                    <a:pt x="257" y="188"/>
                    <a:pt x="257" y="188"/>
                  </a:cubicBezTo>
                  <a:cubicBezTo>
                    <a:pt x="278" y="191"/>
                    <a:pt x="285" y="196"/>
                    <a:pt x="293" y="205"/>
                  </a:cubicBezTo>
                  <a:cubicBezTo>
                    <a:pt x="307" y="223"/>
                    <a:pt x="320" y="239"/>
                    <a:pt x="331" y="251"/>
                  </a:cubicBezTo>
                  <a:cubicBezTo>
                    <a:pt x="334" y="254"/>
                    <a:pt x="336" y="257"/>
                    <a:pt x="339" y="259"/>
                  </a:cubicBezTo>
                  <a:cubicBezTo>
                    <a:pt x="343" y="264"/>
                    <a:pt x="350" y="264"/>
                    <a:pt x="355" y="261"/>
                  </a:cubicBezTo>
                  <a:cubicBezTo>
                    <a:pt x="357" y="259"/>
                    <a:pt x="360" y="258"/>
                    <a:pt x="362" y="256"/>
                  </a:cubicBezTo>
                  <a:cubicBezTo>
                    <a:pt x="373" y="248"/>
                    <a:pt x="393" y="233"/>
                    <a:pt x="406" y="223"/>
                  </a:cubicBezTo>
                  <a:cubicBezTo>
                    <a:pt x="442" y="195"/>
                    <a:pt x="490" y="255"/>
                    <a:pt x="452" y="284"/>
                  </a:cubicBezTo>
                  <a:cubicBezTo>
                    <a:pt x="438" y="294"/>
                    <a:pt x="418" y="310"/>
                    <a:pt x="405" y="318"/>
                  </a:cubicBezTo>
                  <a:cubicBezTo>
                    <a:pt x="386" y="332"/>
                    <a:pt x="369" y="342"/>
                    <a:pt x="357" y="346"/>
                  </a:cubicBezTo>
                  <a:cubicBezTo>
                    <a:pt x="346" y="351"/>
                    <a:pt x="332" y="351"/>
                    <a:pt x="321" y="343"/>
                  </a:cubicBezTo>
                  <a:cubicBezTo>
                    <a:pt x="305" y="333"/>
                    <a:pt x="291" y="320"/>
                    <a:pt x="275" y="302"/>
                  </a:cubicBezTo>
                  <a:cubicBezTo>
                    <a:pt x="272" y="299"/>
                    <a:pt x="269" y="295"/>
                    <a:pt x="265" y="291"/>
                  </a:cubicBezTo>
                  <a:cubicBezTo>
                    <a:pt x="253" y="737"/>
                    <a:pt x="253" y="737"/>
                    <a:pt x="253" y="737"/>
                  </a:cubicBezTo>
                  <a:close/>
                  <a:moveTo>
                    <a:pt x="170" y="1"/>
                  </a:moveTo>
                  <a:cubicBezTo>
                    <a:pt x="207" y="2"/>
                    <a:pt x="237" y="34"/>
                    <a:pt x="236" y="74"/>
                  </a:cubicBezTo>
                  <a:cubicBezTo>
                    <a:pt x="235" y="113"/>
                    <a:pt x="204" y="160"/>
                    <a:pt x="167" y="159"/>
                  </a:cubicBezTo>
                  <a:cubicBezTo>
                    <a:pt x="129" y="159"/>
                    <a:pt x="100" y="110"/>
                    <a:pt x="100" y="71"/>
                  </a:cubicBezTo>
                  <a:cubicBezTo>
                    <a:pt x="101" y="32"/>
                    <a:pt x="132" y="0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91" name="Freeform 41"/>
            <p:cNvSpPr/>
            <p:nvPr/>
          </p:nvSpPr>
          <p:spPr bwMode="auto">
            <a:xfrm>
              <a:off x="5532772" y="870972"/>
              <a:ext cx="219805" cy="176283"/>
            </a:xfrm>
            <a:custGeom>
              <a:avLst/>
              <a:gdLst>
                <a:gd name="T0" fmla="*/ 35 w 254"/>
                <a:gd name="T1" fmla="*/ 62 h 204"/>
                <a:gd name="T2" fmla="*/ 0 w 254"/>
                <a:gd name="T3" fmla="*/ 66 h 204"/>
                <a:gd name="T4" fmla="*/ 11 w 254"/>
                <a:gd name="T5" fmla="*/ 171 h 204"/>
                <a:gd name="T6" fmla="*/ 48 w 254"/>
                <a:gd name="T7" fmla="*/ 195 h 204"/>
                <a:gd name="T8" fmla="*/ 243 w 254"/>
                <a:gd name="T9" fmla="*/ 20 h 204"/>
                <a:gd name="T10" fmla="*/ 230 w 254"/>
                <a:gd name="T11" fmla="*/ 7 h 204"/>
                <a:gd name="T12" fmla="*/ 53 w 254"/>
                <a:gd name="T13" fmla="*/ 116 h 204"/>
                <a:gd name="T14" fmla="*/ 35 w 254"/>
                <a:gd name="T15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204">
                  <a:moveTo>
                    <a:pt x="35" y="62"/>
                  </a:moveTo>
                  <a:cubicBezTo>
                    <a:pt x="31" y="48"/>
                    <a:pt x="0" y="51"/>
                    <a:pt x="0" y="66"/>
                  </a:cubicBezTo>
                  <a:cubicBezTo>
                    <a:pt x="0" y="113"/>
                    <a:pt x="4" y="130"/>
                    <a:pt x="11" y="171"/>
                  </a:cubicBezTo>
                  <a:cubicBezTo>
                    <a:pt x="14" y="186"/>
                    <a:pt x="36" y="204"/>
                    <a:pt x="48" y="195"/>
                  </a:cubicBezTo>
                  <a:cubicBezTo>
                    <a:pt x="133" y="135"/>
                    <a:pt x="169" y="92"/>
                    <a:pt x="243" y="20"/>
                  </a:cubicBezTo>
                  <a:cubicBezTo>
                    <a:pt x="254" y="9"/>
                    <a:pt x="240" y="0"/>
                    <a:pt x="230" y="7"/>
                  </a:cubicBezTo>
                  <a:cubicBezTo>
                    <a:pt x="158" y="56"/>
                    <a:pt x="123" y="73"/>
                    <a:pt x="53" y="116"/>
                  </a:cubicBezTo>
                  <a:cubicBezTo>
                    <a:pt x="42" y="95"/>
                    <a:pt x="40" y="80"/>
                    <a:pt x="35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7110403" y="4448661"/>
            <a:ext cx="555817" cy="457490"/>
            <a:chOff x="6460269" y="872801"/>
            <a:chExt cx="709154" cy="669655"/>
          </a:xfrm>
          <a:solidFill>
            <a:schemeClr val="accent2"/>
          </a:solidFill>
        </p:grpSpPr>
        <p:sp>
          <p:nvSpPr>
            <p:cNvPr id="93" name="Freeform 42"/>
            <p:cNvSpPr>
              <a:spLocks noEditPoints="1"/>
            </p:cNvSpPr>
            <p:nvPr/>
          </p:nvSpPr>
          <p:spPr bwMode="auto">
            <a:xfrm>
              <a:off x="6460269" y="872801"/>
              <a:ext cx="442902" cy="669655"/>
            </a:xfrm>
            <a:custGeom>
              <a:avLst/>
              <a:gdLst>
                <a:gd name="T0" fmla="*/ 250 w 512"/>
                <a:gd name="T1" fmla="*/ 737 h 775"/>
                <a:gd name="T2" fmla="*/ 209 w 512"/>
                <a:gd name="T3" fmla="*/ 775 h 775"/>
                <a:gd name="T4" fmla="*/ 173 w 512"/>
                <a:gd name="T5" fmla="*/ 762 h 775"/>
                <a:gd name="T6" fmla="*/ 159 w 512"/>
                <a:gd name="T7" fmla="*/ 762 h 775"/>
                <a:gd name="T8" fmla="*/ 124 w 512"/>
                <a:gd name="T9" fmla="*/ 775 h 775"/>
                <a:gd name="T10" fmla="*/ 83 w 512"/>
                <a:gd name="T11" fmla="*/ 737 h 775"/>
                <a:gd name="T12" fmla="*/ 75 w 512"/>
                <a:gd name="T13" fmla="*/ 475 h 775"/>
                <a:gd name="T14" fmla="*/ 65 w 512"/>
                <a:gd name="T15" fmla="*/ 474 h 775"/>
                <a:gd name="T16" fmla="*/ 21 w 512"/>
                <a:gd name="T17" fmla="*/ 441 h 775"/>
                <a:gd name="T18" fmla="*/ 19 w 512"/>
                <a:gd name="T19" fmla="*/ 214 h 775"/>
                <a:gd name="T20" fmla="*/ 48 w 512"/>
                <a:gd name="T21" fmla="*/ 189 h 775"/>
                <a:gd name="T22" fmla="*/ 119 w 512"/>
                <a:gd name="T23" fmla="*/ 181 h 775"/>
                <a:gd name="T24" fmla="*/ 131 w 512"/>
                <a:gd name="T25" fmla="*/ 186 h 775"/>
                <a:gd name="T26" fmla="*/ 166 w 512"/>
                <a:gd name="T27" fmla="*/ 239 h 775"/>
                <a:gd name="T28" fmla="*/ 202 w 512"/>
                <a:gd name="T29" fmla="*/ 186 h 775"/>
                <a:gd name="T30" fmla="*/ 213 w 512"/>
                <a:gd name="T31" fmla="*/ 181 h 775"/>
                <a:gd name="T32" fmla="*/ 269 w 512"/>
                <a:gd name="T33" fmla="*/ 184 h 775"/>
                <a:gd name="T34" fmla="*/ 286 w 512"/>
                <a:gd name="T35" fmla="*/ 190 h 775"/>
                <a:gd name="T36" fmla="*/ 361 w 512"/>
                <a:gd name="T37" fmla="*/ 220 h 775"/>
                <a:gd name="T38" fmla="*/ 454 w 512"/>
                <a:gd name="T39" fmla="*/ 179 h 775"/>
                <a:gd name="T40" fmla="*/ 503 w 512"/>
                <a:gd name="T41" fmla="*/ 193 h 775"/>
                <a:gd name="T42" fmla="*/ 488 w 512"/>
                <a:gd name="T43" fmla="*/ 243 h 775"/>
                <a:gd name="T44" fmla="*/ 382 w 512"/>
                <a:gd name="T45" fmla="*/ 290 h 775"/>
                <a:gd name="T46" fmla="*/ 359 w 512"/>
                <a:gd name="T47" fmla="*/ 294 h 775"/>
                <a:gd name="T48" fmla="*/ 266 w 512"/>
                <a:gd name="T49" fmla="*/ 263 h 775"/>
                <a:gd name="T50" fmla="*/ 261 w 512"/>
                <a:gd name="T51" fmla="*/ 265 h 775"/>
                <a:gd name="T52" fmla="*/ 250 w 512"/>
                <a:gd name="T53" fmla="*/ 737 h 775"/>
                <a:gd name="T54" fmla="*/ 168 w 512"/>
                <a:gd name="T55" fmla="*/ 1 h 775"/>
                <a:gd name="T56" fmla="*/ 233 w 512"/>
                <a:gd name="T57" fmla="*/ 72 h 775"/>
                <a:gd name="T58" fmla="*/ 165 w 512"/>
                <a:gd name="T59" fmla="*/ 157 h 775"/>
                <a:gd name="T60" fmla="*/ 99 w 512"/>
                <a:gd name="T61" fmla="*/ 70 h 775"/>
                <a:gd name="T62" fmla="*/ 168 w 512"/>
                <a:gd name="T63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2" h="775">
                  <a:moveTo>
                    <a:pt x="250" y="737"/>
                  </a:moveTo>
                  <a:cubicBezTo>
                    <a:pt x="249" y="758"/>
                    <a:pt x="228" y="775"/>
                    <a:pt x="209" y="775"/>
                  </a:cubicBezTo>
                  <a:cubicBezTo>
                    <a:pt x="196" y="775"/>
                    <a:pt x="180" y="770"/>
                    <a:pt x="173" y="762"/>
                  </a:cubicBezTo>
                  <a:cubicBezTo>
                    <a:pt x="170" y="757"/>
                    <a:pt x="163" y="757"/>
                    <a:pt x="159" y="762"/>
                  </a:cubicBezTo>
                  <a:cubicBezTo>
                    <a:pt x="153" y="770"/>
                    <a:pt x="137" y="775"/>
                    <a:pt x="124" y="775"/>
                  </a:cubicBezTo>
                  <a:cubicBezTo>
                    <a:pt x="105" y="775"/>
                    <a:pt x="84" y="758"/>
                    <a:pt x="83" y="737"/>
                  </a:cubicBezTo>
                  <a:cubicBezTo>
                    <a:pt x="75" y="475"/>
                    <a:pt x="75" y="475"/>
                    <a:pt x="75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6" y="472"/>
                    <a:pt x="24" y="460"/>
                    <a:pt x="21" y="441"/>
                  </a:cubicBezTo>
                  <a:cubicBezTo>
                    <a:pt x="0" y="333"/>
                    <a:pt x="4" y="328"/>
                    <a:pt x="19" y="214"/>
                  </a:cubicBezTo>
                  <a:cubicBezTo>
                    <a:pt x="21" y="206"/>
                    <a:pt x="30" y="191"/>
                    <a:pt x="48" y="189"/>
                  </a:cubicBezTo>
                  <a:cubicBezTo>
                    <a:pt x="119" y="181"/>
                    <a:pt x="119" y="181"/>
                    <a:pt x="119" y="181"/>
                  </a:cubicBezTo>
                  <a:cubicBezTo>
                    <a:pt x="124" y="180"/>
                    <a:pt x="128" y="182"/>
                    <a:pt x="131" y="186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4" y="182"/>
                    <a:pt x="209" y="180"/>
                    <a:pt x="213" y="181"/>
                  </a:cubicBezTo>
                  <a:cubicBezTo>
                    <a:pt x="219" y="181"/>
                    <a:pt x="248" y="183"/>
                    <a:pt x="269" y="184"/>
                  </a:cubicBezTo>
                  <a:cubicBezTo>
                    <a:pt x="275" y="185"/>
                    <a:pt x="281" y="186"/>
                    <a:pt x="286" y="190"/>
                  </a:cubicBezTo>
                  <a:cubicBezTo>
                    <a:pt x="309" y="204"/>
                    <a:pt x="334" y="215"/>
                    <a:pt x="361" y="220"/>
                  </a:cubicBezTo>
                  <a:cubicBezTo>
                    <a:pt x="393" y="209"/>
                    <a:pt x="424" y="195"/>
                    <a:pt x="454" y="179"/>
                  </a:cubicBezTo>
                  <a:cubicBezTo>
                    <a:pt x="471" y="169"/>
                    <a:pt x="493" y="176"/>
                    <a:pt x="503" y="193"/>
                  </a:cubicBezTo>
                  <a:cubicBezTo>
                    <a:pt x="512" y="211"/>
                    <a:pt x="506" y="233"/>
                    <a:pt x="488" y="243"/>
                  </a:cubicBezTo>
                  <a:cubicBezTo>
                    <a:pt x="452" y="262"/>
                    <a:pt x="420" y="274"/>
                    <a:pt x="382" y="290"/>
                  </a:cubicBezTo>
                  <a:cubicBezTo>
                    <a:pt x="375" y="293"/>
                    <a:pt x="367" y="295"/>
                    <a:pt x="359" y="294"/>
                  </a:cubicBezTo>
                  <a:cubicBezTo>
                    <a:pt x="326" y="288"/>
                    <a:pt x="296" y="279"/>
                    <a:pt x="266" y="263"/>
                  </a:cubicBezTo>
                  <a:cubicBezTo>
                    <a:pt x="261" y="265"/>
                    <a:pt x="261" y="265"/>
                    <a:pt x="261" y="265"/>
                  </a:cubicBezTo>
                  <a:cubicBezTo>
                    <a:pt x="250" y="737"/>
                    <a:pt x="250" y="737"/>
                    <a:pt x="250" y="737"/>
                  </a:cubicBezTo>
                  <a:close/>
                  <a:moveTo>
                    <a:pt x="168" y="1"/>
                  </a:moveTo>
                  <a:cubicBezTo>
                    <a:pt x="205" y="1"/>
                    <a:pt x="234" y="33"/>
                    <a:pt x="233" y="72"/>
                  </a:cubicBezTo>
                  <a:cubicBezTo>
                    <a:pt x="233" y="111"/>
                    <a:pt x="202" y="158"/>
                    <a:pt x="165" y="157"/>
                  </a:cubicBezTo>
                  <a:cubicBezTo>
                    <a:pt x="128" y="156"/>
                    <a:pt x="99" y="109"/>
                    <a:pt x="99" y="70"/>
                  </a:cubicBezTo>
                  <a:cubicBezTo>
                    <a:pt x="100" y="31"/>
                    <a:pt x="131" y="0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  <p:sp>
          <p:nvSpPr>
            <p:cNvPr id="94" name="Freeform 43"/>
            <p:cNvSpPr>
              <a:spLocks noEditPoints="1"/>
            </p:cNvSpPr>
            <p:nvPr/>
          </p:nvSpPr>
          <p:spPr bwMode="auto">
            <a:xfrm>
              <a:off x="6735299" y="1108698"/>
              <a:ext cx="434124" cy="433758"/>
            </a:xfrm>
            <a:custGeom>
              <a:avLst/>
              <a:gdLst>
                <a:gd name="T0" fmla="*/ 388 w 502"/>
                <a:gd name="T1" fmla="*/ 388 h 502"/>
                <a:gd name="T2" fmla="*/ 383 w 502"/>
                <a:gd name="T3" fmla="*/ 335 h 502"/>
                <a:gd name="T4" fmla="*/ 334 w 502"/>
                <a:gd name="T5" fmla="*/ 426 h 502"/>
                <a:gd name="T6" fmla="*/ 445 w 502"/>
                <a:gd name="T7" fmla="*/ 251 h 502"/>
                <a:gd name="T8" fmla="*/ 393 w 502"/>
                <a:gd name="T9" fmla="*/ 214 h 502"/>
                <a:gd name="T10" fmla="*/ 392 w 502"/>
                <a:gd name="T11" fmla="*/ 297 h 502"/>
                <a:gd name="T12" fmla="*/ 430 w 502"/>
                <a:gd name="T13" fmla="*/ 176 h 502"/>
                <a:gd name="T14" fmla="*/ 332 w 502"/>
                <a:gd name="T15" fmla="*/ 75 h 502"/>
                <a:gd name="T16" fmla="*/ 385 w 502"/>
                <a:gd name="T17" fmla="*/ 176 h 502"/>
                <a:gd name="T18" fmla="*/ 72 w 502"/>
                <a:gd name="T19" fmla="*/ 176 h 502"/>
                <a:gd name="T20" fmla="*/ 150 w 502"/>
                <a:gd name="T21" fmla="*/ 117 h 502"/>
                <a:gd name="T22" fmla="*/ 114 w 502"/>
                <a:gd name="T23" fmla="*/ 114 h 502"/>
                <a:gd name="T24" fmla="*/ 165 w 502"/>
                <a:gd name="T25" fmla="*/ 176 h 502"/>
                <a:gd name="T26" fmla="*/ 236 w 502"/>
                <a:gd name="T27" fmla="*/ 71 h 502"/>
                <a:gd name="T28" fmla="*/ 165 w 502"/>
                <a:gd name="T29" fmla="*/ 176 h 502"/>
                <a:gd name="T30" fmla="*/ 345 w 502"/>
                <a:gd name="T31" fmla="*/ 176 h 502"/>
                <a:gd name="T32" fmla="*/ 274 w 502"/>
                <a:gd name="T33" fmla="*/ 71 h 502"/>
                <a:gd name="T34" fmla="*/ 354 w 502"/>
                <a:gd name="T35" fmla="*/ 214 h 502"/>
                <a:gd name="T36" fmla="*/ 274 w 502"/>
                <a:gd name="T37" fmla="*/ 297 h 502"/>
                <a:gd name="T38" fmla="*/ 357 w 502"/>
                <a:gd name="T39" fmla="*/ 252 h 502"/>
                <a:gd name="T40" fmla="*/ 236 w 502"/>
                <a:gd name="T41" fmla="*/ 214 h 502"/>
                <a:gd name="T42" fmla="*/ 153 w 502"/>
                <a:gd name="T43" fmla="*/ 252 h 502"/>
                <a:gd name="T44" fmla="*/ 236 w 502"/>
                <a:gd name="T45" fmla="*/ 297 h 502"/>
                <a:gd name="T46" fmla="*/ 118 w 502"/>
                <a:gd name="T47" fmla="*/ 214 h 502"/>
                <a:gd name="T48" fmla="*/ 57 w 502"/>
                <a:gd name="T49" fmla="*/ 251 h 502"/>
                <a:gd name="T50" fmla="*/ 119 w 502"/>
                <a:gd name="T51" fmla="*/ 297 h 502"/>
                <a:gd name="T52" fmla="*/ 118 w 502"/>
                <a:gd name="T53" fmla="*/ 214 h 502"/>
                <a:gd name="T54" fmla="*/ 274 w 502"/>
                <a:gd name="T55" fmla="*/ 335 h 502"/>
                <a:gd name="T56" fmla="*/ 328 w 502"/>
                <a:gd name="T57" fmla="*/ 367 h 502"/>
                <a:gd name="T58" fmla="*/ 236 w 502"/>
                <a:gd name="T59" fmla="*/ 335 h 502"/>
                <a:gd name="T60" fmla="*/ 182 w 502"/>
                <a:gd name="T61" fmla="*/ 367 h 502"/>
                <a:gd name="T62" fmla="*/ 236 w 502"/>
                <a:gd name="T63" fmla="*/ 335 h 502"/>
                <a:gd name="T64" fmla="*/ 77 w 502"/>
                <a:gd name="T65" fmla="*/ 335 h 502"/>
                <a:gd name="T66" fmla="*/ 181 w 502"/>
                <a:gd name="T67" fmla="*/ 431 h 502"/>
                <a:gd name="T68" fmla="*/ 128 w 502"/>
                <a:gd name="T69" fmla="*/ 335 h 502"/>
                <a:gd name="T70" fmla="*/ 251 w 502"/>
                <a:gd name="T71" fmla="*/ 502 h 502"/>
                <a:gd name="T72" fmla="*/ 0 w 502"/>
                <a:gd name="T73" fmla="*/ 251 h 502"/>
                <a:gd name="T74" fmla="*/ 251 w 502"/>
                <a:gd name="T75" fmla="*/ 0 h 502"/>
                <a:gd name="T76" fmla="*/ 502 w 502"/>
                <a:gd name="T77" fmla="*/ 25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02" h="502">
                  <a:moveTo>
                    <a:pt x="334" y="426"/>
                  </a:moveTo>
                  <a:cubicBezTo>
                    <a:pt x="355" y="416"/>
                    <a:pt x="373" y="403"/>
                    <a:pt x="388" y="388"/>
                  </a:cubicBezTo>
                  <a:cubicBezTo>
                    <a:pt x="403" y="373"/>
                    <a:pt x="416" y="354"/>
                    <a:pt x="425" y="335"/>
                  </a:cubicBezTo>
                  <a:cubicBezTo>
                    <a:pt x="383" y="335"/>
                    <a:pt x="383" y="335"/>
                    <a:pt x="383" y="335"/>
                  </a:cubicBezTo>
                  <a:cubicBezTo>
                    <a:pt x="377" y="352"/>
                    <a:pt x="370" y="370"/>
                    <a:pt x="362" y="385"/>
                  </a:cubicBezTo>
                  <a:cubicBezTo>
                    <a:pt x="354" y="400"/>
                    <a:pt x="345" y="413"/>
                    <a:pt x="334" y="426"/>
                  </a:cubicBezTo>
                  <a:close/>
                  <a:moveTo>
                    <a:pt x="439" y="297"/>
                  </a:moveTo>
                  <a:cubicBezTo>
                    <a:pt x="443" y="282"/>
                    <a:pt x="445" y="267"/>
                    <a:pt x="445" y="251"/>
                  </a:cubicBezTo>
                  <a:cubicBezTo>
                    <a:pt x="445" y="238"/>
                    <a:pt x="444" y="226"/>
                    <a:pt x="442" y="214"/>
                  </a:cubicBezTo>
                  <a:cubicBezTo>
                    <a:pt x="393" y="214"/>
                    <a:pt x="393" y="214"/>
                    <a:pt x="393" y="214"/>
                  </a:cubicBezTo>
                  <a:cubicBezTo>
                    <a:pt x="395" y="227"/>
                    <a:pt x="395" y="239"/>
                    <a:pt x="395" y="252"/>
                  </a:cubicBezTo>
                  <a:cubicBezTo>
                    <a:pt x="395" y="267"/>
                    <a:pt x="394" y="282"/>
                    <a:pt x="392" y="297"/>
                  </a:cubicBezTo>
                  <a:cubicBezTo>
                    <a:pt x="439" y="297"/>
                    <a:pt x="439" y="297"/>
                    <a:pt x="439" y="297"/>
                  </a:cubicBezTo>
                  <a:close/>
                  <a:moveTo>
                    <a:pt x="430" y="176"/>
                  </a:moveTo>
                  <a:cubicBezTo>
                    <a:pt x="420" y="153"/>
                    <a:pt x="406" y="132"/>
                    <a:pt x="388" y="114"/>
                  </a:cubicBezTo>
                  <a:cubicBezTo>
                    <a:pt x="372" y="98"/>
                    <a:pt x="353" y="84"/>
                    <a:pt x="332" y="75"/>
                  </a:cubicBezTo>
                  <a:cubicBezTo>
                    <a:pt x="343" y="88"/>
                    <a:pt x="353" y="102"/>
                    <a:pt x="361" y="117"/>
                  </a:cubicBezTo>
                  <a:cubicBezTo>
                    <a:pt x="371" y="135"/>
                    <a:pt x="379" y="155"/>
                    <a:pt x="385" y="176"/>
                  </a:cubicBezTo>
                  <a:cubicBezTo>
                    <a:pt x="430" y="176"/>
                    <a:pt x="430" y="176"/>
                    <a:pt x="430" y="176"/>
                  </a:cubicBezTo>
                  <a:close/>
                  <a:moveTo>
                    <a:pt x="72" y="176"/>
                  </a:moveTo>
                  <a:cubicBezTo>
                    <a:pt x="125" y="176"/>
                    <a:pt x="125" y="176"/>
                    <a:pt x="125" y="176"/>
                  </a:cubicBezTo>
                  <a:cubicBezTo>
                    <a:pt x="131" y="155"/>
                    <a:pt x="139" y="135"/>
                    <a:pt x="150" y="117"/>
                  </a:cubicBezTo>
                  <a:cubicBezTo>
                    <a:pt x="159" y="100"/>
                    <a:pt x="170" y="84"/>
                    <a:pt x="183" y="69"/>
                  </a:cubicBezTo>
                  <a:cubicBezTo>
                    <a:pt x="157" y="79"/>
                    <a:pt x="133" y="94"/>
                    <a:pt x="114" y="114"/>
                  </a:cubicBezTo>
                  <a:cubicBezTo>
                    <a:pt x="96" y="132"/>
                    <a:pt x="82" y="153"/>
                    <a:pt x="72" y="176"/>
                  </a:cubicBezTo>
                  <a:close/>
                  <a:moveTo>
                    <a:pt x="165" y="176"/>
                  </a:moveTo>
                  <a:cubicBezTo>
                    <a:pt x="236" y="176"/>
                    <a:pt x="236" y="176"/>
                    <a:pt x="236" y="176"/>
                  </a:cubicBezTo>
                  <a:cubicBezTo>
                    <a:pt x="236" y="71"/>
                    <a:pt x="236" y="71"/>
                    <a:pt x="236" y="71"/>
                  </a:cubicBezTo>
                  <a:cubicBezTo>
                    <a:pt x="215" y="88"/>
                    <a:pt x="197" y="110"/>
                    <a:pt x="183" y="135"/>
                  </a:cubicBezTo>
                  <a:cubicBezTo>
                    <a:pt x="176" y="148"/>
                    <a:pt x="170" y="162"/>
                    <a:pt x="165" y="176"/>
                  </a:cubicBezTo>
                  <a:close/>
                  <a:moveTo>
                    <a:pt x="274" y="176"/>
                  </a:moveTo>
                  <a:cubicBezTo>
                    <a:pt x="345" y="176"/>
                    <a:pt x="345" y="176"/>
                    <a:pt x="345" y="176"/>
                  </a:cubicBezTo>
                  <a:cubicBezTo>
                    <a:pt x="341" y="162"/>
                    <a:pt x="335" y="148"/>
                    <a:pt x="327" y="135"/>
                  </a:cubicBezTo>
                  <a:cubicBezTo>
                    <a:pt x="314" y="110"/>
                    <a:pt x="296" y="88"/>
                    <a:pt x="274" y="71"/>
                  </a:cubicBezTo>
                  <a:cubicBezTo>
                    <a:pt x="274" y="176"/>
                    <a:pt x="274" y="176"/>
                    <a:pt x="274" y="176"/>
                  </a:cubicBezTo>
                  <a:close/>
                  <a:moveTo>
                    <a:pt x="354" y="214"/>
                  </a:moveTo>
                  <a:cubicBezTo>
                    <a:pt x="274" y="214"/>
                    <a:pt x="274" y="214"/>
                    <a:pt x="274" y="214"/>
                  </a:cubicBezTo>
                  <a:cubicBezTo>
                    <a:pt x="274" y="297"/>
                    <a:pt x="274" y="297"/>
                    <a:pt x="274" y="297"/>
                  </a:cubicBezTo>
                  <a:cubicBezTo>
                    <a:pt x="353" y="297"/>
                    <a:pt x="353" y="297"/>
                    <a:pt x="353" y="297"/>
                  </a:cubicBezTo>
                  <a:cubicBezTo>
                    <a:pt x="356" y="282"/>
                    <a:pt x="357" y="267"/>
                    <a:pt x="357" y="252"/>
                  </a:cubicBezTo>
                  <a:cubicBezTo>
                    <a:pt x="357" y="239"/>
                    <a:pt x="356" y="227"/>
                    <a:pt x="354" y="214"/>
                  </a:cubicBezTo>
                  <a:close/>
                  <a:moveTo>
                    <a:pt x="236" y="214"/>
                  </a:moveTo>
                  <a:cubicBezTo>
                    <a:pt x="156" y="214"/>
                    <a:pt x="156" y="214"/>
                    <a:pt x="156" y="214"/>
                  </a:cubicBezTo>
                  <a:cubicBezTo>
                    <a:pt x="154" y="227"/>
                    <a:pt x="153" y="239"/>
                    <a:pt x="153" y="252"/>
                  </a:cubicBezTo>
                  <a:cubicBezTo>
                    <a:pt x="153" y="267"/>
                    <a:pt x="155" y="282"/>
                    <a:pt x="158" y="297"/>
                  </a:cubicBezTo>
                  <a:cubicBezTo>
                    <a:pt x="236" y="297"/>
                    <a:pt x="236" y="297"/>
                    <a:pt x="236" y="297"/>
                  </a:cubicBezTo>
                  <a:cubicBezTo>
                    <a:pt x="236" y="214"/>
                    <a:pt x="236" y="214"/>
                    <a:pt x="236" y="214"/>
                  </a:cubicBezTo>
                  <a:close/>
                  <a:moveTo>
                    <a:pt x="118" y="214"/>
                  </a:moveTo>
                  <a:cubicBezTo>
                    <a:pt x="61" y="214"/>
                    <a:pt x="61" y="214"/>
                    <a:pt x="61" y="214"/>
                  </a:cubicBezTo>
                  <a:cubicBezTo>
                    <a:pt x="59" y="226"/>
                    <a:pt x="57" y="238"/>
                    <a:pt x="57" y="251"/>
                  </a:cubicBezTo>
                  <a:cubicBezTo>
                    <a:pt x="57" y="267"/>
                    <a:pt x="59" y="282"/>
                    <a:pt x="63" y="297"/>
                  </a:cubicBezTo>
                  <a:cubicBezTo>
                    <a:pt x="119" y="297"/>
                    <a:pt x="119" y="297"/>
                    <a:pt x="119" y="297"/>
                  </a:cubicBezTo>
                  <a:cubicBezTo>
                    <a:pt x="116" y="282"/>
                    <a:pt x="115" y="267"/>
                    <a:pt x="115" y="252"/>
                  </a:cubicBezTo>
                  <a:cubicBezTo>
                    <a:pt x="115" y="239"/>
                    <a:pt x="116" y="227"/>
                    <a:pt x="118" y="214"/>
                  </a:cubicBezTo>
                  <a:close/>
                  <a:moveTo>
                    <a:pt x="342" y="335"/>
                  </a:moveTo>
                  <a:cubicBezTo>
                    <a:pt x="274" y="335"/>
                    <a:pt x="274" y="335"/>
                    <a:pt x="274" y="335"/>
                  </a:cubicBezTo>
                  <a:cubicBezTo>
                    <a:pt x="274" y="433"/>
                    <a:pt x="274" y="433"/>
                    <a:pt x="274" y="433"/>
                  </a:cubicBezTo>
                  <a:cubicBezTo>
                    <a:pt x="296" y="415"/>
                    <a:pt x="315" y="392"/>
                    <a:pt x="328" y="367"/>
                  </a:cubicBezTo>
                  <a:cubicBezTo>
                    <a:pt x="334" y="357"/>
                    <a:pt x="338" y="346"/>
                    <a:pt x="342" y="335"/>
                  </a:cubicBezTo>
                  <a:close/>
                  <a:moveTo>
                    <a:pt x="236" y="335"/>
                  </a:moveTo>
                  <a:cubicBezTo>
                    <a:pt x="168" y="335"/>
                    <a:pt x="168" y="335"/>
                    <a:pt x="168" y="335"/>
                  </a:cubicBezTo>
                  <a:cubicBezTo>
                    <a:pt x="172" y="346"/>
                    <a:pt x="177" y="357"/>
                    <a:pt x="182" y="367"/>
                  </a:cubicBezTo>
                  <a:cubicBezTo>
                    <a:pt x="196" y="392"/>
                    <a:pt x="214" y="415"/>
                    <a:pt x="236" y="433"/>
                  </a:cubicBezTo>
                  <a:cubicBezTo>
                    <a:pt x="236" y="335"/>
                    <a:pt x="236" y="335"/>
                    <a:pt x="236" y="335"/>
                  </a:cubicBezTo>
                  <a:close/>
                  <a:moveTo>
                    <a:pt x="128" y="335"/>
                  </a:moveTo>
                  <a:cubicBezTo>
                    <a:pt x="77" y="335"/>
                    <a:pt x="77" y="335"/>
                    <a:pt x="77" y="335"/>
                  </a:cubicBezTo>
                  <a:cubicBezTo>
                    <a:pt x="86" y="354"/>
                    <a:pt x="99" y="373"/>
                    <a:pt x="114" y="388"/>
                  </a:cubicBezTo>
                  <a:cubicBezTo>
                    <a:pt x="133" y="407"/>
                    <a:pt x="155" y="422"/>
                    <a:pt x="181" y="431"/>
                  </a:cubicBezTo>
                  <a:cubicBezTo>
                    <a:pt x="168" y="417"/>
                    <a:pt x="158" y="402"/>
                    <a:pt x="149" y="385"/>
                  </a:cubicBezTo>
                  <a:cubicBezTo>
                    <a:pt x="140" y="370"/>
                    <a:pt x="133" y="352"/>
                    <a:pt x="128" y="335"/>
                  </a:cubicBezTo>
                  <a:close/>
                  <a:moveTo>
                    <a:pt x="429" y="428"/>
                  </a:moveTo>
                  <a:cubicBezTo>
                    <a:pt x="383" y="474"/>
                    <a:pt x="321" y="502"/>
                    <a:pt x="251" y="502"/>
                  </a:cubicBezTo>
                  <a:cubicBezTo>
                    <a:pt x="182" y="502"/>
                    <a:pt x="119" y="474"/>
                    <a:pt x="74" y="428"/>
                  </a:cubicBezTo>
                  <a:cubicBezTo>
                    <a:pt x="28" y="383"/>
                    <a:pt x="0" y="320"/>
                    <a:pt x="0" y="251"/>
                  </a:cubicBezTo>
                  <a:cubicBezTo>
                    <a:pt x="0" y="182"/>
                    <a:pt x="28" y="119"/>
                    <a:pt x="74" y="73"/>
                  </a:cubicBezTo>
                  <a:cubicBezTo>
                    <a:pt x="119" y="28"/>
                    <a:pt x="182" y="0"/>
                    <a:pt x="251" y="0"/>
                  </a:cubicBezTo>
                  <a:cubicBezTo>
                    <a:pt x="321" y="0"/>
                    <a:pt x="383" y="28"/>
                    <a:pt x="429" y="73"/>
                  </a:cubicBezTo>
                  <a:cubicBezTo>
                    <a:pt x="474" y="119"/>
                    <a:pt x="502" y="182"/>
                    <a:pt x="502" y="251"/>
                  </a:cubicBezTo>
                  <a:cubicBezTo>
                    <a:pt x="502" y="320"/>
                    <a:pt x="474" y="383"/>
                    <a:pt x="429" y="4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500"/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0" dur="100" fill="hold"/>
                                        <p:tgtEl>
                                          <p:spTgt spid="6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2" dur="200" fill="hold"/>
                                        <p:tgtEl>
                                          <p:spTgt spid="61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4" dur="100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6" dur="200" fill="hold"/>
                                        <p:tgtEl>
                                          <p:spTgt spid="61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34" dur="100" fill="hold"/>
                                        <p:tgtEl>
                                          <p:spTgt spid="6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6" dur="200" fill="hold"/>
                                        <p:tgtEl>
                                          <p:spTgt spid="62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8" dur="100" fill="hold"/>
                                        <p:tgtEl>
                                          <p:spTgt spid="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" dur="200" fill="hold"/>
                                        <p:tgtEl>
                                          <p:spTgt spid="62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48" dur="100" fill="hold"/>
                                        <p:tgtEl>
                                          <p:spTgt spid="6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50" dur="200" fill="hold"/>
                                        <p:tgtEl>
                                          <p:spTgt spid="6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2" dur="100" fill="hold"/>
                                        <p:tgtEl>
                                          <p:spTgt spid="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4" dur="200" fill="hold"/>
                                        <p:tgtEl>
                                          <p:spTgt spid="63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62" dur="100" fill="hold"/>
                                        <p:tgtEl>
                                          <p:spTgt spid="6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6" presetClass="emp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4" dur="200" fill="hold"/>
                                        <p:tgtEl>
                                          <p:spTgt spid="64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66" dur="100" fill="hold"/>
                                        <p:tgtEl>
                                          <p:spTgt spid="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7" presetID="6" presetClass="emph" presetSubtype="0" fill="hold" grpId="4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8" dur="200" fill="hold"/>
                                        <p:tgtEl>
                                          <p:spTgt spid="6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1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1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8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7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00"/>
                            </p:stCondLst>
                            <p:childTnLst>
                              <p:par>
                                <p:cTn id="8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900" decel="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900" decel="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900" decel="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900" decel="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1" grpId="0" animBg="1"/>
      <p:bldP spid="61" grpId="1" animBg="1"/>
      <p:bldP spid="61" grpId="2" animBg="1"/>
      <p:bldP spid="61" grpId="3" animBg="1"/>
      <p:bldP spid="61" grpId="4" animBg="1"/>
      <p:bldP spid="62" grpId="0" animBg="1"/>
      <p:bldP spid="62" grpId="1" animBg="1"/>
      <p:bldP spid="62" grpId="2" animBg="1"/>
      <p:bldP spid="62" grpId="3" animBg="1"/>
      <p:bldP spid="62" grpId="4" animBg="1"/>
      <p:bldP spid="63" grpId="0" animBg="1"/>
      <p:bldP spid="63" grpId="1" animBg="1"/>
      <p:bldP spid="63" grpId="2" animBg="1"/>
      <p:bldP spid="63" grpId="3" animBg="1"/>
      <p:bldP spid="63" grpId="4" animBg="1"/>
      <p:bldP spid="64" grpId="0" animBg="1"/>
      <p:bldP spid="64" grpId="1" animBg="1"/>
      <p:bldP spid="64" grpId="2" animBg="1"/>
      <p:bldP spid="64" grpId="3" animBg="1"/>
      <p:bldP spid="64" grpId="4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3460544" y="5225081"/>
            <a:ext cx="268681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147359" y="5225081"/>
            <a:ext cx="268681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6200000" flipV="1">
            <a:off x="4976393" y="4054113"/>
            <a:ext cx="234193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rot="2700000" flipH="1">
            <a:off x="4026453" y="4397080"/>
            <a:ext cx="2341939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18900000">
            <a:off x="5753884" y="4397080"/>
            <a:ext cx="2686815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620896" y="4494868"/>
            <a:ext cx="1633245" cy="144603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775" tIns="81887" rIns="163775" bIns="81887"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728221" y="4769423"/>
            <a:ext cx="1363175" cy="873324"/>
          </a:xfrm>
          <a:prstGeom prst="rect">
            <a:avLst/>
          </a:prstGeom>
          <a:noFill/>
        </p:spPr>
        <p:txBody>
          <a:bodyPr wrap="square" lIns="163775" tIns="81887" rIns="163775" bIns="81887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endParaRPr lang="zh-CN" altLang="en-US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426171" y="3479245"/>
            <a:ext cx="3423777" cy="2984308"/>
            <a:chOff x="3815003" y="3087488"/>
            <a:chExt cx="2237712" cy="2237713"/>
          </a:xfrm>
          <a:solidFill>
            <a:schemeClr val="accent3"/>
          </a:solidFill>
        </p:grpSpPr>
        <p:sp>
          <p:nvSpPr>
            <p:cNvPr id="20" name="椭圆 19"/>
            <p:cNvSpPr/>
            <p:nvPr/>
          </p:nvSpPr>
          <p:spPr>
            <a:xfrm>
              <a:off x="3993415" y="3271064"/>
              <a:ext cx="1872208" cy="1872208"/>
            </a:xfrm>
            <a:prstGeom prst="ellipse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4"/>
            <p:cNvSpPr/>
            <p:nvPr/>
          </p:nvSpPr>
          <p:spPr>
            <a:xfrm>
              <a:off x="3815003" y="3087488"/>
              <a:ext cx="2237712" cy="2237713"/>
            </a:xfrm>
            <a:custGeom>
              <a:avLst/>
              <a:gdLst/>
              <a:ahLst/>
              <a:cxnLst/>
              <a:rect l="l" t="t" r="r" b="b"/>
              <a:pathLst>
                <a:path w="2473262" h="2473262">
                  <a:moveTo>
                    <a:pt x="1236631" y="235688"/>
                  </a:moveTo>
                  <a:cubicBezTo>
                    <a:pt x="683825" y="235688"/>
                    <a:pt x="235688" y="683825"/>
                    <a:pt x="235688" y="1236631"/>
                  </a:cubicBezTo>
                  <a:cubicBezTo>
                    <a:pt x="235688" y="1789437"/>
                    <a:pt x="683825" y="2237574"/>
                    <a:pt x="1236631" y="2237574"/>
                  </a:cubicBezTo>
                  <a:cubicBezTo>
                    <a:pt x="1789437" y="2237574"/>
                    <a:pt x="2237574" y="1789437"/>
                    <a:pt x="2237574" y="1236631"/>
                  </a:cubicBezTo>
                  <a:cubicBezTo>
                    <a:pt x="2237574" y="683825"/>
                    <a:pt x="1789437" y="235688"/>
                    <a:pt x="1236631" y="235688"/>
                  </a:cubicBezTo>
                  <a:close/>
                  <a:moveTo>
                    <a:pt x="1236631" y="0"/>
                  </a:moveTo>
                  <a:cubicBezTo>
                    <a:pt x="1919603" y="0"/>
                    <a:pt x="2473262" y="553659"/>
                    <a:pt x="2473262" y="1236631"/>
                  </a:cubicBezTo>
                  <a:cubicBezTo>
                    <a:pt x="2473262" y="1919603"/>
                    <a:pt x="1919603" y="2473262"/>
                    <a:pt x="1236631" y="2473262"/>
                  </a:cubicBezTo>
                  <a:cubicBezTo>
                    <a:pt x="553659" y="2473262"/>
                    <a:pt x="0" y="1919603"/>
                    <a:pt x="0" y="1236631"/>
                  </a:cubicBezTo>
                  <a:cubicBezTo>
                    <a:pt x="0" y="553659"/>
                    <a:pt x="553659" y="0"/>
                    <a:pt x="1236631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Rectangle 11"/>
          <p:cNvSpPr>
            <a:spLocks noChangeArrowheads="1"/>
          </p:cNvSpPr>
          <p:nvPr/>
        </p:nvSpPr>
        <p:spPr bwMode="gray">
          <a:xfrm>
            <a:off x="5012039" y="4429951"/>
            <a:ext cx="2239524" cy="1027293"/>
          </a:xfrm>
          <a:prstGeom prst="rect">
            <a:avLst/>
          </a:prstGeom>
          <a:noFill/>
          <a:ln>
            <a:noFill/>
          </a:ln>
        </p:spPr>
        <p:txBody>
          <a:bodyPr wrap="square" lIns="133384" tIns="66693" rIns="133384" bIns="66693">
            <a:spAutoFit/>
          </a:bodyPr>
          <a:lstStyle/>
          <a:p>
            <a:pPr algn="ctr"/>
            <a:r>
              <a:rPr lang="zh-CN" altLang="en-US" sz="2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</a:t>
            </a:r>
            <a:endParaRPr lang="en-US" altLang="zh-CN" sz="2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  <a:endParaRPr lang="zh-CN" altLang="en-US" sz="2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2631845" y="2204932"/>
            <a:ext cx="1633245" cy="144603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775" tIns="81887" rIns="163775" bIns="81887"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5345478" y="1335091"/>
            <a:ext cx="1633245" cy="144603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775" tIns="81887" rIns="163775" bIns="81887"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915377" y="2163367"/>
            <a:ext cx="1633245" cy="144603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775" tIns="81887" rIns="163775" bIns="81887"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9021981" y="4494868"/>
            <a:ext cx="1633245" cy="144603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775" tIns="81887" rIns="163775" bIns="81887"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2791740" y="2492429"/>
            <a:ext cx="1363175" cy="873324"/>
          </a:xfrm>
          <a:prstGeom prst="rect">
            <a:avLst/>
          </a:prstGeom>
          <a:noFill/>
        </p:spPr>
        <p:txBody>
          <a:bodyPr wrap="square" lIns="163775" tIns="81887" rIns="163775" bIns="81887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endParaRPr lang="zh-CN" altLang="en-US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65773" y="1628734"/>
            <a:ext cx="1363175" cy="873324"/>
          </a:xfrm>
          <a:prstGeom prst="rect">
            <a:avLst/>
          </a:prstGeom>
          <a:noFill/>
        </p:spPr>
        <p:txBody>
          <a:bodyPr wrap="square" lIns="163775" tIns="81887" rIns="163775" bIns="81887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endParaRPr lang="zh-CN" altLang="en-US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025552" y="2474843"/>
            <a:ext cx="1363175" cy="873324"/>
          </a:xfrm>
          <a:prstGeom prst="rect">
            <a:avLst/>
          </a:prstGeom>
          <a:noFill/>
        </p:spPr>
        <p:txBody>
          <a:bodyPr wrap="square" lIns="163775" tIns="81887" rIns="163775" bIns="81887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endParaRPr lang="zh-CN" altLang="en-US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162499" y="4770522"/>
            <a:ext cx="1363175" cy="873324"/>
          </a:xfrm>
          <a:prstGeom prst="rect">
            <a:avLst/>
          </a:prstGeom>
          <a:noFill/>
        </p:spPr>
        <p:txBody>
          <a:bodyPr wrap="square" lIns="163775" tIns="81887" rIns="163775" bIns="81887" rtlCol="0">
            <a:spAutoFit/>
          </a:bodyPr>
          <a:lstStyle/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endParaRPr lang="en-US" altLang="zh-CN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3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endParaRPr lang="zh-CN" altLang="en-US" sz="23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18" grpId="0"/>
      <p:bldP spid="22" grpId="0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7"/>
          <p:cNvGrpSpPr/>
          <p:nvPr/>
        </p:nvGrpSpPr>
        <p:grpSpPr>
          <a:xfrm>
            <a:off x="-724808" y="3393763"/>
            <a:ext cx="2952250" cy="2588455"/>
            <a:chOff x="3590255" y="2528618"/>
            <a:chExt cx="2952250" cy="2588455"/>
          </a:xfrm>
        </p:grpSpPr>
        <p:cxnSp>
          <p:nvCxnSpPr>
            <p:cNvPr id="7" name="Straight Connector 34"/>
            <p:cNvCxnSpPr/>
            <p:nvPr/>
          </p:nvCxnSpPr>
          <p:spPr>
            <a:xfrm flipH="1">
              <a:off x="3954051" y="2528618"/>
              <a:ext cx="2588454" cy="258845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35"/>
            <p:cNvCxnSpPr/>
            <p:nvPr/>
          </p:nvCxnSpPr>
          <p:spPr>
            <a:xfrm flipH="1">
              <a:off x="4293639" y="3335468"/>
              <a:ext cx="1781603" cy="17816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36"/>
            <p:cNvCxnSpPr/>
            <p:nvPr/>
          </p:nvCxnSpPr>
          <p:spPr>
            <a:xfrm flipH="1">
              <a:off x="3590255" y="3213761"/>
              <a:ext cx="1903310" cy="190331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38"/>
          <p:cNvGrpSpPr/>
          <p:nvPr/>
        </p:nvGrpSpPr>
        <p:grpSpPr>
          <a:xfrm>
            <a:off x="3427234" y="-267064"/>
            <a:ext cx="2612715" cy="2588455"/>
            <a:chOff x="8149069" y="9076"/>
            <a:chExt cx="2612715" cy="2588455"/>
          </a:xfrm>
        </p:grpSpPr>
        <p:cxnSp>
          <p:nvCxnSpPr>
            <p:cNvPr id="3" name="Straight Connector 26"/>
            <p:cNvCxnSpPr/>
            <p:nvPr/>
          </p:nvCxnSpPr>
          <p:spPr>
            <a:xfrm flipH="1">
              <a:off x="8173330" y="9076"/>
              <a:ext cx="2588454" cy="25884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28"/>
            <p:cNvCxnSpPr/>
            <p:nvPr/>
          </p:nvCxnSpPr>
          <p:spPr>
            <a:xfrm flipH="1">
              <a:off x="8512918" y="815926"/>
              <a:ext cx="1781603" cy="178160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30"/>
            <p:cNvCxnSpPr/>
            <p:nvPr/>
          </p:nvCxnSpPr>
          <p:spPr>
            <a:xfrm flipH="1">
              <a:off x="8149069" y="351968"/>
              <a:ext cx="1903310" cy="190331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椭圆 9"/>
          <p:cNvSpPr/>
          <p:nvPr/>
        </p:nvSpPr>
        <p:spPr>
          <a:xfrm>
            <a:off x="1921612" y="206403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094012" y="2236434"/>
            <a:ext cx="1567274" cy="1567274"/>
          </a:xfrm>
          <a:prstGeom prst="ellipse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4"/>
          <p:cNvSpPr txBox="1"/>
          <p:nvPr/>
        </p:nvSpPr>
        <p:spPr>
          <a:xfrm>
            <a:off x="2234276" y="2624322"/>
            <a:ext cx="1301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前言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61352" y="2656082"/>
            <a:ext cx="5543247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文字文案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文案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文字文案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508"/>
          <p:cNvSpPr/>
          <p:nvPr/>
        </p:nvSpPr>
        <p:spPr bwMode="auto">
          <a:xfrm>
            <a:off x="6039949" y="2069651"/>
            <a:ext cx="85725" cy="8572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0 h 54"/>
              <a:gd name="T4" fmla="*/ 0 w 54"/>
              <a:gd name="T5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4" h="54">
                <a:moveTo>
                  <a:pt x="0" y="54"/>
                </a:moveTo>
                <a:lnTo>
                  <a:pt x="54" y="0"/>
                </a:lnTo>
                <a:lnTo>
                  <a:pt x="0" y="54"/>
                </a:lnTo>
                <a:close/>
              </a:path>
            </a:pathLst>
          </a:custGeom>
          <a:solidFill>
            <a:srgbClr val="D40F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Line 509"/>
          <p:cNvSpPr>
            <a:spLocks noChangeShapeType="1"/>
          </p:cNvSpPr>
          <p:nvPr/>
        </p:nvSpPr>
        <p:spPr bwMode="auto">
          <a:xfrm flipV="1">
            <a:off x="6039949" y="2069651"/>
            <a:ext cx="85725" cy="857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Line 510"/>
          <p:cNvSpPr>
            <a:spLocks noChangeShapeType="1"/>
          </p:cNvSpPr>
          <p:nvPr/>
        </p:nvSpPr>
        <p:spPr bwMode="auto">
          <a:xfrm>
            <a:off x="6039949" y="198392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Line 511"/>
          <p:cNvSpPr>
            <a:spLocks noChangeShapeType="1"/>
          </p:cNvSpPr>
          <p:nvPr/>
        </p:nvSpPr>
        <p:spPr bwMode="auto">
          <a:xfrm>
            <a:off x="6039949" y="198392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512"/>
          <p:cNvSpPr/>
          <p:nvPr/>
        </p:nvSpPr>
        <p:spPr bwMode="auto">
          <a:xfrm>
            <a:off x="5679909" y="1902963"/>
            <a:ext cx="168275" cy="333375"/>
          </a:xfrm>
          <a:custGeom>
            <a:avLst/>
            <a:gdLst>
              <a:gd name="T0" fmla="*/ 54 w 106"/>
              <a:gd name="T1" fmla="*/ 105 h 210"/>
              <a:gd name="T2" fmla="*/ 0 w 106"/>
              <a:gd name="T3" fmla="*/ 159 h 210"/>
              <a:gd name="T4" fmla="*/ 0 w 106"/>
              <a:gd name="T5" fmla="*/ 210 h 210"/>
              <a:gd name="T6" fmla="*/ 0 w 106"/>
              <a:gd name="T7" fmla="*/ 210 h 210"/>
              <a:gd name="T8" fmla="*/ 106 w 106"/>
              <a:gd name="T9" fmla="*/ 105 h 210"/>
              <a:gd name="T10" fmla="*/ 0 w 106"/>
              <a:gd name="T11" fmla="*/ 0 h 210"/>
              <a:gd name="T12" fmla="*/ 0 w 106"/>
              <a:gd name="T13" fmla="*/ 0 h 210"/>
              <a:gd name="T14" fmla="*/ 0 w 106"/>
              <a:gd name="T15" fmla="*/ 51 h 210"/>
              <a:gd name="T16" fmla="*/ 54 w 106"/>
              <a:gd name="T17" fmla="*/ 10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210">
                <a:moveTo>
                  <a:pt x="54" y="105"/>
                </a:moveTo>
                <a:lnTo>
                  <a:pt x="0" y="159"/>
                </a:lnTo>
                <a:lnTo>
                  <a:pt x="0" y="210"/>
                </a:lnTo>
                <a:lnTo>
                  <a:pt x="0" y="210"/>
                </a:lnTo>
                <a:lnTo>
                  <a:pt x="106" y="105"/>
                </a:lnTo>
                <a:lnTo>
                  <a:pt x="0" y="0"/>
                </a:lnTo>
                <a:lnTo>
                  <a:pt x="0" y="0"/>
                </a:lnTo>
                <a:lnTo>
                  <a:pt x="0" y="51"/>
                </a:lnTo>
                <a:lnTo>
                  <a:pt x="54" y="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5895933" y="1808362"/>
            <a:ext cx="3777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加入标题</a:t>
            </a:r>
            <a:endParaRPr lang="zh-CN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25" grpId="0"/>
      <p:bldP spid="30" grpId="0" animBg="1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12"/>
          <p:cNvSpPr/>
          <p:nvPr/>
        </p:nvSpPr>
        <p:spPr>
          <a:xfrm>
            <a:off x="2307558" y="2214569"/>
            <a:ext cx="1714083" cy="1714802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chemeClr val="accent3"/>
          </a:solidFill>
          <a:ln w="19050">
            <a:solidFill>
              <a:schemeClr val="bg1">
                <a:lumMod val="65000"/>
              </a:schemeClr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>
              <a:solidFill>
                <a:srgbClr val="0067B4"/>
              </a:solidFill>
            </a:endParaRPr>
          </a:p>
        </p:txBody>
      </p:sp>
      <p:sp>
        <p:nvSpPr>
          <p:cNvPr id="8" name="矩形 12"/>
          <p:cNvSpPr/>
          <p:nvPr/>
        </p:nvSpPr>
        <p:spPr>
          <a:xfrm>
            <a:off x="3795210" y="3186257"/>
            <a:ext cx="1392799" cy="1393383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>
                <a:lumMod val="65000"/>
              </a:schemeClr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dirty="0">
              <a:solidFill>
                <a:srgbClr val="0067B4"/>
              </a:solidFill>
            </a:endParaRPr>
          </a:p>
        </p:txBody>
      </p:sp>
      <p:sp>
        <p:nvSpPr>
          <p:cNvPr id="14" name="矩形 12"/>
          <p:cNvSpPr/>
          <p:nvPr/>
        </p:nvSpPr>
        <p:spPr>
          <a:xfrm>
            <a:off x="5132073" y="2710001"/>
            <a:ext cx="1498099" cy="1498726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>
                <a:lumMod val="65000"/>
              </a:schemeClr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5" name="矩形 12"/>
          <p:cNvSpPr/>
          <p:nvPr/>
        </p:nvSpPr>
        <p:spPr>
          <a:xfrm>
            <a:off x="6449326" y="1917547"/>
            <a:ext cx="1584245" cy="1584910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chemeClr val="accent1"/>
          </a:solidFill>
          <a:ln w="19050">
            <a:solidFill>
              <a:schemeClr val="bg1">
                <a:lumMod val="65000"/>
              </a:schemeClr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>
              <a:solidFill>
                <a:srgbClr val="0067B4"/>
              </a:solidFill>
            </a:endParaRPr>
          </a:p>
        </p:txBody>
      </p:sp>
      <p:sp>
        <p:nvSpPr>
          <p:cNvPr id="16" name="矩形 12"/>
          <p:cNvSpPr/>
          <p:nvPr/>
        </p:nvSpPr>
        <p:spPr>
          <a:xfrm>
            <a:off x="7982198" y="2145587"/>
            <a:ext cx="1932392" cy="1933203"/>
          </a:xfrm>
          <a:custGeom>
            <a:avLst/>
            <a:gdLst/>
            <a:ahLst/>
            <a:cxnLst/>
            <a:rect l="l" t="t" r="r" b="b"/>
            <a:pathLst>
              <a:path w="2305015" h="2305016">
                <a:moveTo>
                  <a:pt x="1116504" y="0"/>
                </a:moveTo>
                <a:lnTo>
                  <a:pt x="1188513" y="0"/>
                </a:lnTo>
                <a:lnTo>
                  <a:pt x="1188513" y="56204"/>
                </a:lnTo>
                <a:cubicBezTo>
                  <a:pt x="1228826" y="56265"/>
                  <a:pt x="1268550" y="59732"/>
                  <a:pt x="1307429" y="66564"/>
                </a:cubicBezTo>
                <a:lnTo>
                  <a:pt x="1317181" y="11258"/>
                </a:lnTo>
                <a:lnTo>
                  <a:pt x="1347579" y="16618"/>
                </a:lnTo>
                <a:lnTo>
                  <a:pt x="1388096" y="23762"/>
                </a:lnTo>
                <a:lnTo>
                  <a:pt x="1378548" y="77912"/>
                </a:lnTo>
                <a:cubicBezTo>
                  <a:pt x="1417923" y="85915"/>
                  <a:pt x="1456476" y="96250"/>
                  <a:pt x="1493927" y="109198"/>
                </a:cubicBezTo>
                <a:lnTo>
                  <a:pt x="1512855" y="57192"/>
                </a:lnTo>
                <a:lnTo>
                  <a:pt x="1512856" y="57192"/>
                </a:lnTo>
                <a:lnTo>
                  <a:pt x="1512857" y="57192"/>
                </a:lnTo>
                <a:lnTo>
                  <a:pt x="1564604" y="76027"/>
                </a:lnTo>
                <a:lnTo>
                  <a:pt x="1580521" y="81820"/>
                </a:lnTo>
                <a:lnTo>
                  <a:pt x="1580522" y="81821"/>
                </a:lnTo>
                <a:lnTo>
                  <a:pt x="1561549" y="133948"/>
                </a:lnTo>
                <a:cubicBezTo>
                  <a:pt x="1599009" y="148154"/>
                  <a:pt x="1635168" y="165067"/>
                  <a:pt x="1670051" y="184087"/>
                </a:cubicBezTo>
                <a:lnTo>
                  <a:pt x="1697580" y="136405"/>
                </a:lnTo>
                <a:lnTo>
                  <a:pt x="1759941" y="172409"/>
                </a:lnTo>
                <a:lnTo>
                  <a:pt x="1759942" y="172410"/>
                </a:lnTo>
                <a:lnTo>
                  <a:pt x="1731926" y="220936"/>
                </a:lnTo>
                <a:cubicBezTo>
                  <a:pt x="1766460" y="241040"/>
                  <a:pt x="1799121" y="263964"/>
                  <a:pt x="1829826" y="289298"/>
                </a:cubicBezTo>
                <a:lnTo>
                  <a:pt x="1865744" y="246493"/>
                </a:lnTo>
                <a:lnTo>
                  <a:pt x="1920906" y="292779"/>
                </a:lnTo>
                <a:lnTo>
                  <a:pt x="1920907" y="292780"/>
                </a:lnTo>
                <a:lnTo>
                  <a:pt x="1884782" y="335832"/>
                </a:lnTo>
                <a:cubicBezTo>
                  <a:pt x="1915274" y="361532"/>
                  <a:pt x="1943485" y="389743"/>
                  <a:pt x="1969185" y="420235"/>
                </a:cubicBezTo>
                <a:lnTo>
                  <a:pt x="2012237" y="384110"/>
                </a:lnTo>
                <a:lnTo>
                  <a:pt x="2054670" y="434681"/>
                </a:lnTo>
                <a:lnTo>
                  <a:pt x="2058522" y="439272"/>
                </a:lnTo>
                <a:lnTo>
                  <a:pt x="2015718" y="475189"/>
                </a:lnTo>
                <a:cubicBezTo>
                  <a:pt x="2041052" y="505895"/>
                  <a:pt x="2063977" y="538556"/>
                  <a:pt x="2084080" y="573090"/>
                </a:cubicBezTo>
                <a:lnTo>
                  <a:pt x="2132606" y="545074"/>
                </a:lnTo>
                <a:lnTo>
                  <a:pt x="2168610" y="607434"/>
                </a:lnTo>
                <a:lnTo>
                  <a:pt x="2120929" y="634963"/>
                </a:lnTo>
                <a:cubicBezTo>
                  <a:pt x="2139949" y="669847"/>
                  <a:pt x="2156862" y="706007"/>
                  <a:pt x="2171069" y="743467"/>
                </a:cubicBezTo>
                <a:lnTo>
                  <a:pt x="2223196" y="724494"/>
                </a:lnTo>
                <a:lnTo>
                  <a:pt x="2244913" y="784161"/>
                </a:lnTo>
                <a:lnTo>
                  <a:pt x="2247824" y="792160"/>
                </a:lnTo>
                <a:lnTo>
                  <a:pt x="2195819" y="811089"/>
                </a:lnTo>
                <a:cubicBezTo>
                  <a:pt x="2208767" y="848539"/>
                  <a:pt x="2219102" y="887093"/>
                  <a:pt x="2227105" y="926468"/>
                </a:cubicBezTo>
                <a:lnTo>
                  <a:pt x="2281253" y="916920"/>
                </a:lnTo>
                <a:lnTo>
                  <a:pt x="2291883" y="977205"/>
                </a:lnTo>
                <a:lnTo>
                  <a:pt x="2293757" y="987835"/>
                </a:lnTo>
                <a:lnTo>
                  <a:pt x="2238453" y="997587"/>
                </a:lnTo>
                <a:cubicBezTo>
                  <a:pt x="2245285" y="1036466"/>
                  <a:pt x="2248752" y="1076191"/>
                  <a:pt x="2248813" y="1116503"/>
                </a:cubicBezTo>
                <a:lnTo>
                  <a:pt x="2305015" y="1116503"/>
                </a:lnTo>
                <a:lnTo>
                  <a:pt x="2305015" y="1188511"/>
                </a:lnTo>
                <a:lnTo>
                  <a:pt x="2305015" y="1188512"/>
                </a:lnTo>
                <a:lnTo>
                  <a:pt x="2248813" y="1188512"/>
                </a:lnTo>
                <a:cubicBezTo>
                  <a:pt x="2248752" y="1228825"/>
                  <a:pt x="2245285" y="1268550"/>
                  <a:pt x="2238454" y="1307429"/>
                </a:cubicBezTo>
                <a:lnTo>
                  <a:pt x="2293758" y="1317181"/>
                </a:lnTo>
                <a:lnTo>
                  <a:pt x="2281254" y="1388096"/>
                </a:lnTo>
                <a:lnTo>
                  <a:pt x="2227105" y="1378548"/>
                </a:lnTo>
                <a:cubicBezTo>
                  <a:pt x="2219102" y="1417923"/>
                  <a:pt x="2208767" y="1456477"/>
                  <a:pt x="2195819" y="1493928"/>
                </a:cubicBezTo>
                <a:lnTo>
                  <a:pt x="2247824" y="1512856"/>
                </a:lnTo>
                <a:lnTo>
                  <a:pt x="2231124" y="1558739"/>
                </a:lnTo>
                <a:lnTo>
                  <a:pt x="2223196" y="1580522"/>
                </a:lnTo>
                <a:lnTo>
                  <a:pt x="2223195" y="1580522"/>
                </a:lnTo>
                <a:lnTo>
                  <a:pt x="2171069" y="1561550"/>
                </a:lnTo>
                <a:cubicBezTo>
                  <a:pt x="2156863" y="1599010"/>
                  <a:pt x="2139950" y="1635169"/>
                  <a:pt x="2120930" y="1670052"/>
                </a:cubicBezTo>
                <a:lnTo>
                  <a:pt x="2168611" y="1697581"/>
                </a:lnTo>
                <a:lnTo>
                  <a:pt x="2161744" y="1709474"/>
                </a:lnTo>
                <a:lnTo>
                  <a:pt x="2132607" y="1759942"/>
                </a:lnTo>
                <a:lnTo>
                  <a:pt x="2084082" y="1731926"/>
                </a:lnTo>
                <a:cubicBezTo>
                  <a:pt x="2063978" y="1766461"/>
                  <a:pt x="2041053" y="1799122"/>
                  <a:pt x="2015719" y="1829828"/>
                </a:cubicBezTo>
                <a:lnTo>
                  <a:pt x="2058523" y="1865745"/>
                </a:lnTo>
                <a:lnTo>
                  <a:pt x="2035310" y="1893409"/>
                </a:lnTo>
                <a:lnTo>
                  <a:pt x="2012237" y="1920907"/>
                </a:lnTo>
                <a:lnTo>
                  <a:pt x="1969186" y="1884783"/>
                </a:lnTo>
                <a:cubicBezTo>
                  <a:pt x="1943485" y="1915275"/>
                  <a:pt x="1915275" y="1943485"/>
                  <a:pt x="1884783" y="1969186"/>
                </a:cubicBezTo>
                <a:lnTo>
                  <a:pt x="1920906" y="2012236"/>
                </a:lnTo>
                <a:lnTo>
                  <a:pt x="1920906" y="2012237"/>
                </a:lnTo>
                <a:lnTo>
                  <a:pt x="1892374" y="2036178"/>
                </a:lnTo>
                <a:lnTo>
                  <a:pt x="1865743" y="2058523"/>
                </a:lnTo>
                <a:lnTo>
                  <a:pt x="1829827" y="2015720"/>
                </a:lnTo>
                <a:cubicBezTo>
                  <a:pt x="1799122" y="2041054"/>
                  <a:pt x="1766461" y="2063978"/>
                  <a:pt x="1731926" y="2084082"/>
                </a:cubicBezTo>
                <a:lnTo>
                  <a:pt x="1759942" y="2132607"/>
                </a:lnTo>
                <a:lnTo>
                  <a:pt x="1697582" y="2168611"/>
                </a:lnTo>
                <a:lnTo>
                  <a:pt x="1670053" y="2120930"/>
                </a:lnTo>
                <a:cubicBezTo>
                  <a:pt x="1635170" y="2139950"/>
                  <a:pt x="1599010" y="2156863"/>
                  <a:pt x="1561549" y="2171070"/>
                </a:cubicBezTo>
                <a:lnTo>
                  <a:pt x="1580522" y="2223197"/>
                </a:lnTo>
                <a:lnTo>
                  <a:pt x="1520855" y="2244914"/>
                </a:lnTo>
                <a:lnTo>
                  <a:pt x="1512856" y="2247825"/>
                </a:lnTo>
                <a:lnTo>
                  <a:pt x="1493928" y="2195820"/>
                </a:lnTo>
                <a:cubicBezTo>
                  <a:pt x="1456477" y="2208768"/>
                  <a:pt x="1417923" y="2219103"/>
                  <a:pt x="1378548" y="2227106"/>
                </a:cubicBezTo>
                <a:lnTo>
                  <a:pt x="1388096" y="2281254"/>
                </a:lnTo>
                <a:lnTo>
                  <a:pt x="1327811" y="2291884"/>
                </a:lnTo>
                <a:lnTo>
                  <a:pt x="1317181" y="2293758"/>
                </a:lnTo>
                <a:lnTo>
                  <a:pt x="1307430" y="2238454"/>
                </a:lnTo>
                <a:cubicBezTo>
                  <a:pt x="1268551" y="2245286"/>
                  <a:pt x="1228826" y="2248753"/>
                  <a:pt x="1188513" y="2248814"/>
                </a:cubicBezTo>
                <a:lnTo>
                  <a:pt x="1188513" y="2305016"/>
                </a:lnTo>
                <a:lnTo>
                  <a:pt x="1116505" y="2305016"/>
                </a:lnTo>
                <a:lnTo>
                  <a:pt x="1116505" y="2305015"/>
                </a:lnTo>
                <a:lnTo>
                  <a:pt x="1116503" y="2305015"/>
                </a:lnTo>
                <a:lnTo>
                  <a:pt x="1116503" y="2248814"/>
                </a:lnTo>
                <a:cubicBezTo>
                  <a:pt x="1076191" y="2248753"/>
                  <a:pt x="1036466" y="2245286"/>
                  <a:pt x="997587" y="2238454"/>
                </a:cubicBezTo>
                <a:lnTo>
                  <a:pt x="987835" y="2293759"/>
                </a:lnTo>
                <a:lnTo>
                  <a:pt x="916920" y="2281255"/>
                </a:lnTo>
                <a:lnTo>
                  <a:pt x="916920" y="2281254"/>
                </a:lnTo>
                <a:lnTo>
                  <a:pt x="916919" y="2281254"/>
                </a:lnTo>
                <a:lnTo>
                  <a:pt x="926467" y="2227106"/>
                </a:lnTo>
                <a:cubicBezTo>
                  <a:pt x="887093" y="2219103"/>
                  <a:pt x="848539" y="2208768"/>
                  <a:pt x="811089" y="2195820"/>
                </a:cubicBezTo>
                <a:lnTo>
                  <a:pt x="792160" y="2247825"/>
                </a:lnTo>
                <a:lnTo>
                  <a:pt x="792159" y="2247825"/>
                </a:lnTo>
                <a:lnTo>
                  <a:pt x="724494" y="2223196"/>
                </a:lnTo>
                <a:lnTo>
                  <a:pt x="743467" y="2171070"/>
                </a:lnTo>
                <a:cubicBezTo>
                  <a:pt x="706007" y="2156863"/>
                  <a:pt x="669847" y="2139950"/>
                  <a:pt x="634964" y="2120930"/>
                </a:cubicBezTo>
                <a:lnTo>
                  <a:pt x="607435" y="2168611"/>
                </a:lnTo>
                <a:lnTo>
                  <a:pt x="545074" y="2132608"/>
                </a:lnTo>
                <a:lnTo>
                  <a:pt x="545074" y="2132607"/>
                </a:lnTo>
                <a:lnTo>
                  <a:pt x="545073" y="2132606"/>
                </a:lnTo>
                <a:lnTo>
                  <a:pt x="573089" y="2084081"/>
                </a:lnTo>
                <a:cubicBezTo>
                  <a:pt x="538555" y="2063977"/>
                  <a:pt x="505894" y="2041053"/>
                  <a:pt x="475189" y="2015719"/>
                </a:cubicBezTo>
                <a:lnTo>
                  <a:pt x="439271" y="2058524"/>
                </a:lnTo>
                <a:lnTo>
                  <a:pt x="401922" y="2027183"/>
                </a:lnTo>
                <a:lnTo>
                  <a:pt x="384109" y="2012237"/>
                </a:lnTo>
                <a:lnTo>
                  <a:pt x="420234" y="1969186"/>
                </a:lnTo>
                <a:cubicBezTo>
                  <a:pt x="389742" y="1943485"/>
                  <a:pt x="361531" y="1915275"/>
                  <a:pt x="335831" y="1884783"/>
                </a:cubicBezTo>
                <a:lnTo>
                  <a:pt x="292780" y="1920907"/>
                </a:lnTo>
                <a:lnTo>
                  <a:pt x="292779" y="1920906"/>
                </a:lnTo>
                <a:lnTo>
                  <a:pt x="292778" y="1920906"/>
                </a:lnTo>
                <a:lnTo>
                  <a:pt x="249590" y="1869435"/>
                </a:lnTo>
                <a:lnTo>
                  <a:pt x="246493" y="1865744"/>
                </a:lnTo>
                <a:lnTo>
                  <a:pt x="289297" y="1829827"/>
                </a:lnTo>
                <a:cubicBezTo>
                  <a:pt x="263963" y="1799122"/>
                  <a:pt x="241039" y="1766461"/>
                  <a:pt x="220935" y="1731926"/>
                </a:cubicBezTo>
                <a:lnTo>
                  <a:pt x="172409" y="1759942"/>
                </a:lnTo>
                <a:lnTo>
                  <a:pt x="136405" y="1697581"/>
                </a:lnTo>
                <a:lnTo>
                  <a:pt x="184086" y="1670052"/>
                </a:lnTo>
                <a:cubicBezTo>
                  <a:pt x="165066" y="1635169"/>
                  <a:pt x="148153" y="1599009"/>
                  <a:pt x="133947" y="1561548"/>
                </a:cubicBezTo>
                <a:lnTo>
                  <a:pt x="81819" y="1580521"/>
                </a:lnTo>
                <a:lnTo>
                  <a:pt x="68990" y="1545273"/>
                </a:lnTo>
                <a:lnTo>
                  <a:pt x="57190" y="1512855"/>
                </a:lnTo>
                <a:lnTo>
                  <a:pt x="109197" y="1493926"/>
                </a:lnTo>
                <a:cubicBezTo>
                  <a:pt x="96249" y="1456476"/>
                  <a:pt x="85914" y="1417922"/>
                  <a:pt x="77911" y="1378548"/>
                </a:cubicBezTo>
                <a:lnTo>
                  <a:pt x="23761" y="1388096"/>
                </a:lnTo>
                <a:lnTo>
                  <a:pt x="21307" y="1374174"/>
                </a:lnTo>
                <a:lnTo>
                  <a:pt x="11257" y="1317181"/>
                </a:lnTo>
                <a:lnTo>
                  <a:pt x="66563" y="1307429"/>
                </a:lnTo>
                <a:cubicBezTo>
                  <a:pt x="59731" y="1268550"/>
                  <a:pt x="56264" y="1228825"/>
                  <a:pt x="56203" y="1188512"/>
                </a:cubicBezTo>
                <a:lnTo>
                  <a:pt x="0" y="1188512"/>
                </a:lnTo>
                <a:lnTo>
                  <a:pt x="0" y="1116503"/>
                </a:lnTo>
                <a:lnTo>
                  <a:pt x="56203" y="1116503"/>
                </a:lnTo>
                <a:cubicBezTo>
                  <a:pt x="56264" y="1076190"/>
                  <a:pt x="59732" y="1036465"/>
                  <a:pt x="66563" y="997586"/>
                </a:cubicBezTo>
                <a:lnTo>
                  <a:pt x="11258" y="987834"/>
                </a:lnTo>
                <a:lnTo>
                  <a:pt x="18836" y="944857"/>
                </a:lnTo>
                <a:lnTo>
                  <a:pt x="23761" y="916920"/>
                </a:lnTo>
                <a:lnTo>
                  <a:pt x="23762" y="916920"/>
                </a:lnTo>
                <a:lnTo>
                  <a:pt x="77912" y="926468"/>
                </a:lnTo>
                <a:cubicBezTo>
                  <a:pt x="85915" y="887093"/>
                  <a:pt x="96250" y="848539"/>
                  <a:pt x="109198" y="811089"/>
                </a:cubicBezTo>
                <a:lnTo>
                  <a:pt x="57191" y="792160"/>
                </a:lnTo>
                <a:lnTo>
                  <a:pt x="81820" y="724495"/>
                </a:lnTo>
                <a:lnTo>
                  <a:pt x="81820" y="724494"/>
                </a:lnTo>
                <a:lnTo>
                  <a:pt x="133948" y="743467"/>
                </a:lnTo>
                <a:cubicBezTo>
                  <a:pt x="148154" y="706007"/>
                  <a:pt x="165067" y="669847"/>
                  <a:pt x="184087" y="634964"/>
                </a:cubicBezTo>
                <a:lnTo>
                  <a:pt x="136405" y="607435"/>
                </a:lnTo>
                <a:lnTo>
                  <a:pt x="172409" y="545074"/>
                </a:lnTo>
                <a:lnTo>
                  <a:pt x="172410" y="545074"/>
                </a:lnTo>
                <a:lnTo>
                  <a:pt x="220936" y="573090"/>
                </a:lnTo>
                <a:cubicBezTo>
                  <a:pt x="241040" y="538556"/>
                  <a:pt x="263964" y="505895"/>
                  <a:pt x="289299" y="475189"/>
                </a:cubicBezTo>
                <a:lnTo>
                  <a:pt x="246494" y="439272"/>
                </a:lnTo>
                <a:lnTo>
                  <a:pt x="246493" y="439271"/>
                </a:lnTo>
                <a:lnTo>
                  <a:pt x="290455" y="386879"/>
                </a:lnTo>
                <a:lnTo>
                  <a:pt x="292779" y="384110"/>
                </a:lnTo>
                <a:lnTo>
                  <a:pt x="292779" y="384109"/>
                </a:lnTo>
                <a:lnTo>
                  <a:pt x="335832" y="420234"/>
                </a:lnTo>
                <a:cubicBezTo>
                  <a:pt x="361532" y="389742"/>
                  <a:pt x="389743" y="361532"/>
                  <a:pt x="420235" y="335832"/>
                </a:cubicBezTo>
                <a:lnTo>
                  <a:pt x="384109" y="292779"/>
                </a:lnTo>
                <a:lnTo>
                  <a:pt x="384110" y="292779"/>
                </a:lnTo>
                <a:lnTo>
                  <a:pt x="439272" y="246494"/>
                </a:lnTo>
                <a:lnTo>
                  <a:pt x="475189" y="289299"/>
                </a:lnTo>
                <a:cubicBezTo>
                  <a:pt x="505895" y="263964"/>
                  <a:pt x="538556" y="241040"/>
                  <a:pt x="573091" y="220936"/>
                </a:cubicBezTo>
                <a:lnTo>
                  <a:pt x="545074" y="172410"/>
                </a:lnTo>
                <a:lnTo>
                  <a:pt x="607435" y="136406"/>
                </a:lnTo>
                <a:lnTo>
                  <a:pt x="634964" y="184088"/>
                </a:lnTo>
                <a:cubicBezTo>
                  <a:pt x="669848" y="165067"/>
                  <a:pt x="706008" y="148154"/>
                  <a:pt x="743468" y="133948"/>
                </a:cubicBezTo>
                <a:lnTo>
                  <a:pt x="724495" y="81820"/>
                </a:lnTo>
                <a:lnTo>
                  <a:pt x="759743" y="68991"/>
                </a:lnTo>
                <a:lnTo>
                  <a:pt x="792161" y="57191"/>
                </a:lnTo>
                <a:lnTo>
                  <a:pt x="811090" y="109198"/>
                </a:lnTo>
                <a:cubicBezTo>
                  <a:pt x="848540" y="96250"/>
                  <a:pt x="887094" y="85915"/>
                  <a:pt x="926468" y="77912"/>
                </a:cubicBezTo>
                <a:lnTo>
                  <a:pt x="916920" y="23762"/>
                </a:lnTo>
                <a:lnTo>
                  <a:pt x="930842" y="21308"/>
                </a:lnTo>
                <a:lnTo>
                  <a:pt x="987835" y="11258"/>
                </a:lnTo>
                <a:lnTo>
                  <a:pt x="997587" y="66564"/>
                </a:lnTo>
                <a:cubicBezTo>
                  <a:pt x="1036466" y="59732"/>
                  <a:pt x="1076191" y="56265"/>
                  <a:pt x="1116503" y="56204"/>
                </a:cubicBezTo>
                <a:lnTo>
                  <a:pt x="1116503" y="1"/>
                </a:lnTo>
                <a:lnTo>
                  <a:pt x="1116504" y="1"/>
                </a:lnTo>
                <a:close/>
              </a:path>
            </a:pathLst>
          </a:custGeom>
          <a:solidFill>
            <a:schemeClr val="accent3"/>
          </a:solidFill>
          <a:ln w="19050">
            <a:solidFill>
              <a:schemeClr val="bg1">
                <a:lumMod val="65000"/>
              </a:schemeClr>
            </a:solidFill>
          </a:ln>
          <a:effectLst>
            <a:outerShdw blurRad="139700" dist="88900" dir="5400000" sx="93000" sy="93000" algn="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>
              <a:solidFill>
                <a:srgbClr val="0067B4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37746" y="2638570"/>
            <a:ext cx="1307175" cy="769615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endParaRPr lang="zh-CN" altLang="en-US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24895" y="3466163"/>
            <a:ext cx="1307175" cy="708046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27534" y="3105257"/>
            <a:ext cx="1307175" cy="708046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87861" y="2284461"/>
            <a:ext cx="1307175" cy="708046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79651" y="2632768"/>
            <a:ext cx="1435666" cy="831185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 flipV="1">
            <a:off x="2137" y="4859367"/>
            <a:ext cx="12188276" cy="6096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504"/>
          <p:cNvSpPr txBox="1"/>
          <p:nvPr/>
        </p:nvSpPr>
        <p:spPr>
          <a:xfrm>
            <a:off x="2068933" y="5102228"/>
            <a:ext cx="8260282" cy="700532"/>
          </a:xfrm>
          <a:prstGeom prst="rect">
            <a:avLst/>
          </a:prstGeom>
          <a:noFill/>
        </p:spPr>
        <p:txBody>
          <a:bodyPr wrap="square" lIns="91397" tIns="45698" rIns="91397" bIns="45698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右键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点击图片选择设置图片格式可直接替换图片。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您的内容打在这里，或者通过复制您的文本后，在此框中选择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</a:rPr>
              <a:t>粘贴。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在此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录入上述图表的综合描述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说明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在此录入上述图表的综合描述说明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sym typeface="微软雅黑" panose="020B0503020204020204" pitchFamily="34" charset="-122"/>
              </a:rPr>
              <a:t>。</a:t>
            </a:r>
            <a:endParaRPr lang="en-US" altLang="zh-CN" dirty="0">
              <a:solidFill>
                <a:schemeClr val="bg1">
                  <a:lumMod val="65000"/>
                </a:scheme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00"/>
                            </p:stCondLst>
                            <p:childTnLst>
                              <p:par>
                                <p:cTn id="58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 animBg="1"/>
      <p:bldP spid="2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471984"/>
            <a:ext cx="12190414" cy="1223716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96877" y="2613725"/>
            <a:ext cx="4732494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 lvl="0" algn="ctr" defTabSz="685800">
              <a:defRPr/>
            </a:pPr>
            <a:r>
              <a:rPr lang="zh-CN" altLang="en-US" sz="4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下年度工作计划</a:t>
            </a:r>
            <a:endParaRPr lang="en-US" altLang="zh-CN" sz="48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059169" y="214575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231569" y="2318154"/>
            <a:ext cx="1567274" cy="1567274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34"/>
          <p:cNvSpPr txBox="1"/>
          <p:nvPr/>
        </p:nvSpPr>
        <p:spPr>
          <a:xfrm>
            <a:off x="3400861" y="2604444"/>
            <a:ext cx="1301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9" grpId="0" animBg="1"/>
      <p:bldP spid="10" grpId="0" animBg="1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6925" y="4207544"/>
            <a:ext cx="12207341" cy="192355"/>
          </a:xfrm>
          <a:prstGeom prst="rect">
            <a:avLst/>
          </a:prstGeom>
          <a:solidFill>
            <a:schemeClr val="bg1">
              <a:lumMod val="6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16"/>
          <p:cNvSpPr/>
          <p:nvPr/>
        </p:nvSpPr>
        <p:spPr>
          <a:xfrm rot="10800000">
            <a:off x="2567455" y="2218421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/>
          <p:cNvSpPr/>
          <p:nvPr/>
        </p:nvSpPr>
        <p:spPr>
          <a:xfrm>
            <a:off x="3034862" y="4100589"/>
            <a:ext cx="347354" cy="347494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1" tIns="45695" rIns="91391" bIns="45695" spcCol="0" rtlCol="0" anchor="ctr"/>
          <a:lstStyle/>
          <a:p>
            <a:pPr algn="ctr"/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等腰三角形 16"/>
          <p:cNvSpPr/>
          <p:nvPr/>
        </p:nvSpPr>
        <p:spPr>
          <a:xfrm rot="10800000">
            <a:off x="4511756" y="2218419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4979163" y="4100587"/>
            <a:ext cx="347354" cy="347494"/>
          </a:xfrm>
          <a:prstGeom prst="ellipse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1" tIns="45695" rIns="91391" bIns="45695" spcCol="0" rtlCol="0" anchor="ctr"/>
          <a:lstStyle/>
          <a:p>
            <a:pPr algn="ctr"/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等腰三角形 16"/>
          <p:cNvSpPr/>
          <p:nvPr/>
        </p:nvSpPr>
        <p:spPr>
          <a:xfrm rot="10800000">
            <a:off x="6456056" y="2218420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6937450" y="4100589"/>
            <a:ext cx="347354" cy="347494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1" tIns="45695" rIns="91391" bIns="45695" spcCol="0" rtlCol="0" anchor="ctr"/>
          <a:lstStyle/>
          <a:p>
            <a:pPr algn="ctr"/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" name="等腰三角形 16"/>
          <p:cNvSpPr/>
          <p:nvPr/>
        </p:nvSpPr>
        <p:spPr>
          <a:xfrm rot="10800000">
            <a:off x="8400356" y="2218420"/>
            <a:ext cx="1368212" cy="1755371"/>
          </a:xfrm>
          <a:custGeom>
            <a:avLst/>
            <a:gdLst/>
            <a:ahLst/>
            <a:cxnLst/>
            <a:rect l="l" t="t" r="r" b="b"/>
            <a:pathLst>
              <a:path w="1368152" h="1754559">
                <a:moveTo>
                  <a:pt x="684076" y="1754559"/>
                </a:moveTo>
                <a:cubicBezTo>
                  <a:pt x="306271" y="1754559"/>
                  <a:pt x="0" y="1445288"/>
                  <a:pt x="0" y="1063784"/>
                </a:cubicBezTo>
                <a:cubicBezTo>
                  <a:pt x="0" y="844976"/>
                  <a:pt x="100747" y="649929"/>
                  <a:pt x="259415" y="525868"/>
                </a:cubicBezTo>
                <a:lnTo>
                  <a:pt x="706586" y="11919"/>
                </a:lnTo>
                <a:lnTo>
                  <a:pt x="710664" y="4942"/>
                </a:lnTo>
                <a:lnTo>
                  <a:pt x="711586" y="6173"/>
                </a:lnTo>
                <a:lnTo>
                  <a:pt x="716956" y="0"/>
                </a:lnTo>
                <a:lnTo>
                  <a:pt x="735882" y="38619"/>
                </a:lnTo>
                <a:lnTo>
                  <a:pt x="1088020" y="508871"/>
                </a:lnTo>
                <a:cubicBezTo>
                  <a:pt x="1258413" y="632938"/>
                  <a:pt x="1368152" y="835420"/>
                  <a:pt x="1368152" y="1063784"/>
                </a:cubicBezTo>
                <a:cubicBezTo>
                  <a:pt x="1368152" y="1445288"/>
                  <a:pt x="1061881" y="1754559"/>
                  <a:pt x="684076" y="17545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76200" dir="8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7" tIns="45698" rIns="91397" bIns="45698"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/>
          <p:cNvSpPr/>
          <p:nvPr/>
        </p:nvSpPr>
        <p:spPr>
          <a:xfrm>
            <a:off x="8878663" y="4100588"/>
            <a:ext cx="347354" cy="347494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  <a:effectLst>
            <a:outerShdw blurRad="254000" dist="50800" dir="7200000" sx="92000" sy="92000" algn="ctr" rotWithShape="0">
              <a:srgbClr val="000000">
                <a:alpha val="5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1" tIns="45695" rIns="91391" bIns="45695" spcCol="0" rtlCol="0" anchor="ctr"/>
          <a:lstStyle/>
          <a:p>
            <a:pPr algn="ctr"/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Rectangle 42"/>
          <p:cNvSpPr/>
          <p:nvPr/>
        </p:nvSpPr>
        <p:spPr>
          <a:xfrm flipH="1">
            <a:off x="2567457" y="4739862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397" tIns="0" rIns="91397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加入文字描述！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Rectangle 42"/>
          <p:cNvSpPr/>
          <p:nvPr/>
        </p:nvSpPr>
        <p:spPr>
          <a:xfrm flipH="1">
            <a:off x="4511759" y="4739862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397" tIns="0" rIns="91397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加入文字描述！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Rectangle 42"/>
          <p:cNvSpPr/>
          <p:nvPr/>
        </p:nvSpPr>
        <p:spPr>
          <a:xfrm flipH="1">
            <a:off x="6470140" y="4739862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397" tIns="0" rIns="91397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加入文字描述！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Rectangle 42"/>
          <p:cNvSpPr/>
          <p:nvPr/>
        </p:nvSpPr>
        <p:spPr>
          <a:xfrm flipH="1">
            <a:off x="8414441" y="4739862"/>
            <a:ext cx="1570165" cy="72041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397" tIns="0" rIns="91397" bIns="0" rtlCol="0" anchor="t"/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加入你的文字描述，加入你的文字描述，加入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defRPr/>
            </a:pPr>
            <a:r>
              <a:rPr lang="zh-CN" altLang="en-US" sz="1400" kern="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加入文字描述！</a:t>
            </a:r>
            <a:endParaRPr lang="en-US" altLang="zh-CN" sz="1400" kern="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2711540" y="2568118"/>
            <a:ext cx="1080047" cy="795278"/>
          </a:xfrm>
          <a:prstGeom prst="rect">
            <a:avLst/>
          </a:prstGeom>
        </p:spPr>
        <p:txBody>
          <a:bodyPr lIns="179913" tIns="45698" rIns="91397" bIns="0">
            <a:normAutofit fontScale="92500" lnSpcReduction="10000"/>
          </a:bodyPr>
          <a:lstStyle>
            <a:lvl1pPr algn="ctr" defTabSz="91376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4655841" y="2568118"/>
            <a:ext cx="1080047" cy="795278"/>
          </a:xfrm>
          <a:prstGeom prst="rect">
            <a:avLst/>
          </a:prstGeom>
        </p:spPr>
        <p:txBody>
          <a:bodyPr lIns="179913" tIns="45698" rIns="91397" bIns="0">
            <a:normAutofit fontScale="92500" lnSpcReduction="10000"/>
          </a:bodyPr>
          <a:lstStyle>
            <a:lvl1pPr algn="ctr" defTabSz="91376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6600142" y="2578621"/>
            <a:ext cx="1080047" cy="795278"/>
          </a:xfrm>
          <a:prstGeom prst="rect">
            <a:avLst/>
          </a:prstGeom>
        </p:spPr>
        <p:txBody>
          <a:bodyPr lIns="179913" tIns="45698" rIns="91397" bIns="0">
            <a:normAutofit fontScale="92500" lnSpcReduction="10000"/>
          </a:bodyPr>
          <a:lstStyle>
            <a:lvl1pPr algn="ctr" defTabSz="91376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8544502" y="2578621"/>
            <a:ext cx="1080047" cy="795278"/>
          </a:xfrm>
          <a:prstGeom prst="rect">
            <a:avLst/>
          </a:prstGeom>
        </p:spPr>
        <p:txBody>
          <a:bodyPr lIns="179913" tIns="45698" rIns="91397" bIns="0">
            <a:normAutofit fontScale="92500" lnSpcReduction="10000"/>
          </a:bodyPr>
          <a:lstStyle>
            <a:lvl1pPr algn="ctr" defTabSz="913765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000"/>
                            </p:stCondLst>
                            <p:childTnLst>
                              <p:par>
                                <p:cTn id="9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" name="Group 337"/>
          <p:cNvGrpSpPr/>
          <p:nvPr/>
        </p:nvGrpSpPr>
        <p:grpSpPr>
          <a:xfrm>
            <a:off x="1557188" y="2098119"/>
            <a:ext cx="2520461" cy="1436457"/>
            <a:chOff x="1" y="0"/>
            <a:chExt cx="4392857" cy="2872250"/>
          </a:xfrm>
          <a:solidFill>
            <a:schemeClr val="accent3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8" name="Shape 333"/>
            <p:cNvSpPr/>
            <p:nvPr/>
          </p:nvSpPr>
          <p:spPr>
            <a:xfrm>
              <a:off x="1" y="0"/>
              <a:ext cx="4392857" cy="2872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Shape 335"/>
            <p:cNvSpPr/>
            <p:nvPr/>
          </p:nvSpPr>
          <p:spPr>
            <a:xfrm>
              <a:off x="1313082" y="1176932"/>
              <a:ext cx="2413878" cy="55387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输入文本内容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15" name="Group 342"/>
          <p:cNvGrpSpPr/>
          <p:nvPr/>
        </p:nvGrpSpPr>
        <p:grpSpPr>
          <a:xfrm>
            <a:off x="3752383" y="2098119"/>
            <a:ext cx="2520461" cy="1436457"/>
            <a:chOff x="0" y="0"/>
            <a:chExt cx="4392859" cy="2872248"/>
          </a:xfrm>
          <a:solidFill>
            <a:schemeClr val="accent4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6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输入文本内容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18" name="Group 347"/>
          <p:cNvGrpSpPr/>
          <p:nvPr/>
        </p:nvGrpSpPr>
        <p:grpSpPr>
          <a:xfrm>
            <a:off x="6001811" y="2098119"/>
            <a:ext cx="2520461" cy="1436457"/>
            <a:chOff x="0" y="0"/>
            <a:chExt cx="4392859" cy="2872248"/>
          </a:xfrm>
          <a:solidFill>
            <a:schemeClr val="accent2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9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输入文本内容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21" name="Group 352"/>
          <p:cNvGrpSpPr/>
          <p:nvPr/>
        </p:nvGrpSpPr>
        <p:grpSpPr>
          <a:xfrm>
            <a:off x="8232706" y="2098119"/>
            <a:ext cx="2520460" cy="1436457"/>
            <a:chOff x="0" y="0"/>
            <a:chExt cx="4392859" cy="2872248"/>
          </a:xfrm>
          <a:solidFill>
            <a:schemeClr val="accent1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2" name="Shape 34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Shape 350"/>
            <p:cNvSpPr/>
            <p:nvPr/>
          </p:nvSpPr>
          <p:spPr>
            <a:xfrm>
              <a:off x="1186403" y="1289712"/>
              <a:ext cx="2924718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输入文本内容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24" name="Group 360"/>
          <p:cNvGrpSpPr/>
          <p:nvPr/>
        </p:nvGrpSpPr>
        <p:grpSpPr>
          <a:xfrm>
            <a:off x="2573399" y="3329277"/>
            <a:ext cx="488040" cy="425396"/>
            <a:chOff x="0" y="0"/>
            <a:chExt cx="850594" cy="850594"/>
          </a:xfrm>
          <a:solidFill>
            <a:schemeClr val="accent3"/>
          </a:solidFill>
        </p:grpSpPr>
        <p:sp>
          <p:nvSpPr>
            <p:cNvPr id="25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Group 363"/>
          <p:cNvGrpSpPr/>
          <p:nvPr/>
        </p:nvGrpSpPr>
        <p:grpSpPr>
          <a:xfrm>
            <a:off x="4773225" y="3329277"/>
            <a:ext cx="488040" cy="425396"/>
            <a:chOff x="0" y="0"/>
            <a:chExt cx="850594" cy="850594"/>
          </a:xfrm>
          <a:solidFill>
            <a:schemeClr val="accent4"/>
          </a:solidFill>
        </p:grpSpPr>
        <p:sp>
          <p:nvSpPr>
            <p:cNvPr id="28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Shape 362"/>
            <p:cNvSpPr/>
            <p:nvPr/>
          </p:nvSpPr>
          <p:spPr>
            <a:xfrm>
              <a:off x="311484" y="148363"/>
              <a:ext cx="223507" cy="55386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" name="Group 366"/>
          <p:cNvGrpSpPr/>
          <p:nvPr/>
        </p:nvGrpSpPr>
        <p:grpSpPr>
          <a:xfrm>
            <a:off x="7018020" y="3329277"/>
            <a:ext cx="488040" cy="425396"/>
            <a:chOff x="0" y="0"/>
            <a:chExt cx="850594" cy="850594"/>
          </a:xfrm>
          <a:solidFill>
            <a:schemeClr val="accent2"/>
          </a:solidFill>
        </p:grpSpPr>
        <p:sp>
          <p:nvSpPr>
            <p:cNvPr id="31" name="Shape 364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Shape 365"/>
            <p:cNvSpPr/>
            <p:nvPr/>
          </p:nvSpPr>
          <p:spPr>
            <a:xfrm>
              <a:off x="311484" y="148363"/>
              <a:ext cx="223507" cy="55386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3" name="Group 369"/>
          <p:cNvGrpSpPr/>
          <p:nvPr/>
        </p:nvGrpSpPr>
        <p:grpSpPr>
          <a:xfrm>
            <a:off x="9248916" y="3329277"/>
            <a:ext cx="488040" cy="425396"/>
            <a:chOff x="0" y="0"/>
            <a:chExt cx="850594" cy="850594"/>
          </a:xfrm>
          <a:solidFill>
            <a:schemeClr val="accent1"/>
          </a:solidFill>
        </p:grpSpPr>
        <p:sp>
          <p:nvSpPr>
            <p:cNvPr id="34" name="Shape 367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Shape 368"/>
            <p:cNvSpPr/>
            <p:nvPr/>
          </p:nvSpPr>
          <p:spPr>
            <a:xfrm>
              <a:off x="292120" y="114147"/>
              <a:ext cx="362944" cy="62230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Shape 373"/>
          <p:cNvSpPr/>
          <p:nvPr/>
        </p:nvSpPr>
        <p:spPr>
          <a:xfrm>
            <a:off x="1915424" y="4102978"/>
            <a:ext cx="1801943" cy="1661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Shape 376"/>
          <p:cNvSpPr/>
          <p:nvPr/>
        </p:nvSpPr>
        <p:spPr>
          <a:xfrm>
            <a:off x="4158065" y="4102978"/>
            <a:ext cx="1801942" cy="1661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Shape 379"/>
          <p:cNvSpPr/>
          <p:nvPr/>
        </p:nvSpPr>
        <p:spPr>
          <a:xfrm>
            <a:off x="6361559" y="4102978"/>
            <a:ext cx="1801942" cy="1661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Shape 382"/>
          <p:cNvSpPr/>
          <p:nvPr/>
        </p:nvSpPr>
        <p:spPr>
          <a:xfrm>
            <a:off x="8636083" y="4102978"/>
            <a:ext cx="1801943" cy="1661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606B83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indefinite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indefinite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indefinite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indefinite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dvAuto="0"/>
      <p:bldP spid="15" grpId="0" advAuto="0"/>
      <p:bldP spid="18" grpId="0" advAuto="0"/>
      <p:bldP spid="21" grpId="0" advAuto="0"/>
      <p:bldP spid="24" grpId="0" advAuto="0"/>
      <p:bldP spid="27" grpId="0" advAuto="0"/>
      <p:bldP spid="30" grpId="0" advAuto="0"/>
      <p:bldP spid="33" grpId="0" advAuto="0"/>
      <p:bldP spid="36" grpId="0"/>
      <p:bldP spid="37" grpId="0"/>
      <p:bldP spid="38" grpId="0"/>
      <p:bldP spid="3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Freeform 7"/>
          <p:cNvSpPr>
            <a:spLocks noChangeArrowheads="1"/>
          </p:cNvSpPr>
          <p:nvPr/>
        </p:nvSpPr>
        <p:spPr bwMode="auto">
          <a:xfrm>
            <a:off x="5250024" y="2048614"/>
            <a:ext cx="1588520" cy="1221599"/>
          </a:xfrm>
          <a:custGeom>
            <a:avLst/>
            <a:gdLst>
              <a:gd name="T0" fmla="*/ 2684 w 2684"/>
              <a:gd name="T1" fmla="*/ 2365 h 2365"/>
              <a:gd name="T2" fmla="*/ 1342 w 2684"/>
              <a:gd name="T3" fmla="*/ 0 h 2365"/>
              <a:gd name="T4" fmla="*/ 0 w 2684"/>
              <a:gd name="T5" fmla="*/ 2365 h 2365"/>
              <a:gd name="T6" fmla="*/ 2684 w 2684"/>
              <a:gd name="T7" fmla="*/ 2365 h 2365"/>
              <a:gd name="T8" fmla="*/ 0 60000 65536"/>
              <a:gd name="T9" fmla="*/ 0 60000 65536"/>
              <a:gd name="T10" fmla="*/ 0 60000 65536"/>
              <a:gd name="T11" fmla="*/ 0 60000 65536"/>
              <a:gd name="T12" fmla="*/ 0 w 2684"/>
              <a:gd name="T13" fmla="*/ 0 h 2365"/>
              <a:gd name="T14" fmla="*/ 2684 w 2684"/>
              <a:gd name="T15" fmla="*/ 2365 h 23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84" h="2365">
                <a:moveTo>
                  <a:pt x="2684" y="2365"/>
                </a:moveTo>
                <a:lnTo>
                  <a:pt x="1342" y="0"/>
                </a:lnTo>
                <a:lnTo>
                  <a:pt x="0" y="2365"/>
                </a:lnTo>
                <a:lnTo>
                  <a:pt x="2684" y="2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lIns="133384" tIns="66693" rIns="133384" bIns="66693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8" name="Freeform 8"/>
          <p:cNvSpPr>
            <a:spLocks noChangeArrowheads="1"/>
          </p:cNvSpPr>
          <p:nvPr/>
        </p:nvSpPr>
        <p:spPr bwMode="auto">
          <a:xfrm>
            <a:off x="3676078" y="3270210"/>
            <a:ext cx="1573947" cy="1321106"/>
          </a:xfrm>
          <a:custGeom>
            <a:avLst/>
            <a:gdLst>
              <a:gd name="T0" fmla="*/ 2664 w 2664"/>
              <a:gd name="T1" fmla="*/ 0 h 2553"/>
              <a:gd name="T2" fmla="*/ 0 w 2664"/>
              <a:gd name="T3" fmla="*/ 546 h 2553"/>
              <a:gd name="T4" fmla="*/ 1835 w 2664"/>
              <a:gd name="T5" fmla="*/ 2553 h 2553"/>
              <a:gd name="T6" fmla="*/ 2664 w 2664"/>
              <a:gd name="T7" fmla="*/ 0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2664" y="0"/>
                </a:moveTo>
                <a:lnTo>
                  <a:pt x="0" y="546"/>
                </a:lnTo>
                <a:lnTo>
                  <a:pt x="1835" y="2553"/>
                </a:lnTo>
                <a:lnTo>
                  <a:pt x="266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lIns="133384" tIns="66693" rIns="133384" bIns="66693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4" name="Freeform 9"/>
          <p:cNvSpPr>
            <a:spLocks noChangeArrowheads="1"/>
          </p:cNvSpPr>
          <p:nvPr/>
        </p:nvSpPr>
        <p:spPr bwMode="auto">
          <a:xfrm>
            <a:off x="4579639" y="4591319"/>
            <a:ext cx="1462216" cy="1393089"/>
          </a:xfrm>
          <a:custGeom>
            <a:avLst/>
            <a:gdLst>
              <a:gd name="T0" fmla="*/ 305 w 2476"/>
              <a:gd name="T1" fmla="*/ 0 h 2702"/>
              <a:gd name="T2" fmla="*/ 0 w 2476"/>
              <a:gd name="T3" fmla="*/ 2702 h 2702"/>
              <a:gd name="T4" fmla="*/ 2476 w 2476"/>
              <a:gd name="T5" fmla="*/ 1578 h 2702"/>
              <a:gd name="T6" fmla="*/ 305 w 2476"/>
              <a:gd name="T7" fmla="*/ 0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305" y="0"/>
                </a:moveTo>
                <a:lnTo>
                  <a:pt x="0" y="2702"/>
                </a:lnTo>
                <a:lnTo>
                  <a:pt x="2476" y="1578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lIns="133384" tIns="66693" rIns="133384" bIns="66693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5" name="Freeform 10"/>
          <p:cNvSpPr>
            <a:spLocks noChangeArrowheads="1"/>
          </p:cNvSpPr>
          <p:nvPr/>
        </p:nvSpPr>
        <p:spPr bwMode="auto">
          <a:xfrm>
            <a:off x="6041854" y="4591319"/>
            <a:ext cx="1467074" cy="1393089"/>
          </a:xfrm>
          <a:custGeom>
            <a:avLst/>
            <a:gdLst>
              <a:gd name="T0" fmla="*/ 0 w 2476"/>
              <a:gd name="T1" fmla="*/ 1578 h 2702"/>
              <a:gd name="T2" fmla="*/ 2476 w 2476"/>
              <a:gd name="T3" fmla="*/ 2702 h 2702"/>
              <a:gd name="T4" fmla="*/ 2172 w 2476"/>
              <a:gd name="T5" fmla="*/ 0 h 2702"/>
              <a:gd name="T6" fmla="*/ 0 w 2476"/>
              <a:gd name="T7" fmla="*/ 1578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0" y="1578"/>
                </a:moveTo>
                <a:lnTo>
                  <a:pt x="2476" y="2702"/>
                </a:lnTo>
                <a:lnTo>
                  <a:pt x="2172" y="0"/>
                </a:lnTo>
                <a:lnTo>
                  <a:pt x="0" y="157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lIns="133384" tIns="66693" rIns="133384" bIns="66693"/>
          <a:lstStyle/>
          <a:p>
            <a:endParaRPr lang="zh-CN" altLang="zh-CN">
              <a:solidFill>
                <a:srgbClr val="000000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6" name="Freeform 11"/>
          <p:cNvSpPr>
            <a:spLocks noChangeArrowheads="1"/>
          </p:cNvSpPr>
          <p:nvPr/>
        </p:nvSpPr>
        <p:spPr bwMode="auto">
          <a:xfrm>
            <a:off x="6838545" y="3270210"/>
            <a:ext cx="1573947" cy="1321106"/>
          </a:xfrm>
          <a:custGeom>
            <a:avLst/>
            <a:gdLst>
              <a:gd name="T0" fmla="*/ 830 w 2664"/>
              <a:gd name="T1" fmla="*/ 2553 h 2553"/>
              <a:gd name="T2" fmla="*/ 2664 w 2664"/>
              <a:gd name="T3" fmla="*/ 546 h 2553"/>
              <a:gd name="T4" fmla="*/ 0 w 2664"/>
              <a:gd name="T5" fmla="*/ 0 h 2553"/>
              <a:gd name="T6" fmla="*/ 830 w 2664"/>
              <a:gd name="T7" fmla="*/ 2553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830" y="2553"/>
                </a:moveTo>
                <a:lnTo>
                  <a:pt x="2664" y="546"/>
                </a:lnTo>
                <a:lnTo>
                  <a:pt x="0" y="0"/>
                </a:lnTo>
                <a:lnTo>
                  <a:pt x="830" y="255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txBody>
          <a:bodyPr lIns="133384" tIns="66693" rIns="133384" bIns="66693"/>
          <a:lstStyle/>
          <a:p>
            <a:endParaRPr lang="zh-CN" altLang="zh-CN">
              <a:solidFill>
                <a:srgbClr val="F47349"/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767388" y="2607541"/>
            <a:ext cx="546509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4100">
                <a:solidFill>
                  <a:schemeClr val="bg1"/>
                </a:solidFill>
                <a:latin typeface="Swiss911 UCm BT" pitchFamily="2" charset="0"/>
                <a:sym typeface="Swiss911 UCm BT" pitchFamily="2" charset="0"/>
              </a:rPr>
              <a:t>01</a:t>
            </a:r>
            <a:endParaRPr lang="zh-CN" altLang="en-US" sz="4100">
              <a:solidFill>
                <a:schemeClr val="bg1"/>
              </a:solidFill>
              <a:latin typeface="Swiss911 UCm BT" pitchFamily="2" charset="0"/>
              <a:sym typeface="Swiss911 UCm BT" pitchFamily="2" charset="0"/>
            </a:endParaRPr>
          </a:p>
        </p:txBody>
      </p:sp>
      <p:sp>
        <p:nvSpPr>
          <p:cNvPr id="18" name="矩形 8"/>
          <p:cNvSpPr>
            <a:spLocks noChangeArrowheads="1"/>
          </p:cNvSpPr>
          <p:nvPr/>
        </p:nvSpPr>
        <p:spPr bwMode="auto">
          <a:xfrm>
            <a:off x="7236888" y="3520035"/>
            <a:ext cx="546510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4100">
                <a:solidFill>
                  <a:schemeClr val="bg1"/>
                </a:solidFill>
                <a:latin typeface="Swiss911 UCm BT" pitchFamily="2" charset="0"/>
                <a:sym typeface="Swiss911 UCm BT" pitchFamily="2" charset="0"/>
              </a:rPr>
              <a:t>02</a:t>
            </a:r>
            <a:endParaRPr lang="zh-CN" altLang="en-US" sz="4100">
              <a:solidFill>
                <a:schemeClr val="bg1"/>
              </a:solidFill>
              <a:latin typeface="Swiss911 UCm BT" pitchFamily="2" charset="0"/>
              <a:sym typeface="Swiss911 UCm BT" pitchFamily="2" charset="0"/>
            </a:endParaRPr>
          </a:p>
        </p:txBody>
      </p:sp>
      <p:sp>
        <p:nvSpPr>
          <p:cNvPr id="19" name="矩形 9"/>
          <p:cNvSpPr>
            <a:spLocks noChangeArrowheads="1"/>
          </p:cNvSpPr>
          <p:nvPr/>
        </p:nvSpPr>
        <p:spPr bwMode="auto">
          <a:xfrm>
            <a:off x="6687949" y="5040153"/>
            <a:ext cx="546510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4100">
                <a:solidFill>
                  <a:schemeClr val="bg1"/>
                </a:solidFill>
                <a:latin typeface="Swiss911 UCm BT" pitchFamily="2" charset="0"/>
                <a:sym typeface="Swiss911 UCm BT" pitchFamily="2" charset="0"/>
              </a:rPr>
              <a:t>03</a:t>
            </a:r>
            <a:endParaRPr lang="zh-CN" altLang="en-US" sz="4100">
              <a:solidFill>
                <a:schemeClr val="bg1"/>
              </a:solidFill>
              <a:latin typeface="Swiss911 UCm BT" pitchFamily="2" charset="0"/>
              <a:sym typeface="Swiss911 UCm BT" pitchFamily="2" charset="0"/>
            </a:endParaRPr>
          </a:p>
        </p:txBody>
      </p:sp>
      <p:sp>
        <p:nvSpPr>
          <p:cNvPr id="20" name="矩形 10"/>
          <p:cNvSpPr>
            <a:spLocks noChangeArrowheads="1"/>
          </p:cNvSpPr>
          <p:nvPr/>
        </p:nvSpPr>
        <p:spPr bwMode="auto">
          <a:xfrm>
            <a:off x="4761811" y="5059209"/>
            <a:ext cx="546509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4100">
                <a:solidFill>
                  <a:schemeClr val="bg1"/>
                </a:solidFill>
                <a:latin typeface="Swiss911 UCm BT" pitchFamily="2" charset="0"/>
                <a:sym typeface="Swiss911 UCm BT" pitchFamily="2" charset="0"/>
              </a:rPr>
              <a:t>04</a:t>
            </a:r>
            <a:endParaRPr lang="zh-CN" altLang="en-US" sz="4100">
              <a:solidFill>
                <a:schemeClr val="bg1"/>
              </a:solidFill>
              <a:latin typeface="Swiss911 UCm BT" pitchFamily="2" charset="0"/>
              <a:sym typeface="Swiss911 UCm BT" pitchFamily="2" charset="0"/>
            </a:endParaRPr>
          </a:p>
        </p:txBody>
      </p:sp>
      <p:sp>
        <p:nvSpPr>
          <p:cNvPr id="21" name="矩形 11"/>
          <p:cNvSpPr>
            <a:spLocks noChangeArrowheads="1"/>
          </p:cNvSpPr>
          <p:nvPr/>
        </p:nvSpPr>
        <p:spPr bwMode="auto">
          <a:xfrm>
            <a:off x="4305172" y="3532738"/>
            <a:ext cx="546509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4100">
                <a:solidFill>
                  <a:schemeClr val="bg1"/>
                </a:solidFill>
                <a:latin typeface="Swiss911 UCm BT" pitchFamily="2" charset="0"/>
                <a:sym typeface="Swiss911 UCm BT" pitchFamily="2" charset="0"/>
              </a:rPr>
              <a:t>05</a:t>
            </a:r>
            <a:endParaRPr lang="zh-CN" altLang="en-US" sz="4100">
              <a:solidFill>
                <a:schemeClr val="bg1"/>
              </a:solidFill>
              <a:latin typeface="Swiss911 UCm BT" pitchFamily="2" charset="0"/>
              <a:sym typeface="Swiss911 UCm BT" pitchFamily="2" charset="0"/>
            </a:endParaRPr>
          </a:p>
        </p:txBody>
      </p:sp>
      <p:sp>
        <p:nvSpPr>
          <p:cNvPr id="22" name="TextBox 12"/>
          <p:cNvSpPr>
            <a:spLocks noChangeArrowheads="1"/>
          </p:cNvSpPr>
          <p:nvPr/>
        </p:nvSpPr>
        <p:spPr bwMode="auto">
          <a:xfrm>
            <a:off x="6649086" y="1847484"/>
            <a:ext cx="3934867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5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13"/>
          <p:cNvSpPr>
            <a:spLocks noChangeArrowheads="1"/>
          </p:cNvSpPr>
          <p:nvPr/>
        </p:nvSpPr>
        <p:spPr bwMode="auto">
          <a:xfrm>
            <a:off x="8575232" y="3479812"/>
            <a:ext cx="3228047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14"/>
          <p:cNvSpPr>
            <a:spLocks noChangeArrowheads="1"/>
          </p:cNvSpPr>
          <p:nvPr/>
        </p:nvSpPr>
        <p:spPr bwMode="auto">
          <a:xfrm>
            <a:off x="7785826" y="5408541"/>
            <a:ext cx="3228049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5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5"/>
          <p:cNvSpPr>
            <a:spLocks noChangeArrowheads="1"/>
          </p:cNvSpPr>
          <p:nvPr/>
        </p:nvSpPr>
        <p:spPr bwMode="auto">
          <a:xfrm>
            <a:off x="921669" y="5006279"/>
            <a:ext cx="3225619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16"/>
          <p:cNvSpPr>
            <a:spLocks noChangeArrowheads="1"/>
          </p:cNvSpPr>
          <p:nvPr/>
        </p:nvSpPr>
        <p:spPr bwMode="auto">
          <a:xfrm>
            <a:off x="921669" y="2675292"/>
            <a:ext cx="3225619" cy="6924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详写内容</a:t>
            </a:r>
            <a:r>
              <a:rPr lang="en-US" altLang="zh-CN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5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5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17"/>
          <p:cNvSpPr>
            <a:spLocks noChangeArrowheads="1"/>
          </p:cNvSpPr>
          <p:nvPr/>
        </p:nvSpPr>
        <p:spPr bwMode="auto">
          <a:xfrm>
            <a:off x="6649087" y="1551055"/>
            <a:ext cx="1931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添加标题内容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18"/>
          <p:cNvSpPr>
            <a:spLocks noChangeArrowheads="1"/>
          </p:cNvSpPr>
          <p:nvPr/>
        </p:nvSpPr>
        <p:spPr bwMode="auto">
          <a:xfrm>
            <a:off x="8575231" y="3153743"/>
            <a:ext cx="1930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添加标题内容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19"/>
          <p:cNvSpPr>
            <a:spLocks noChangeArrowheads="1"/>
          </p:cNvSpPr>
          <p:nvPr/>
        </p:nvSpPr>
        <p:spPr bwMode="auto">
          <a:xfrm>
            <a:off x="7785827" y="5084590"/>
            <a:ext cx="19310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添加标题内容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0"/>
          <p:cNvSpPr>
            <a:spLocks noChangeArrowheads="1"/>
          </p:cNvSpPr>
          <p:nvPr/>
        </p:nvSpPr>
        <p:spPr bwMode="auto">
          <a:xfrm>
            <a:off x="921669" y="4678096"/>
            <a:ext cx="184078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添加标题内容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21"/>
          <p:cNvSpPr>
            <a:spLocks noChangeArrowheads="1"/>
          </p:cNvSpPr>
          <p:nvPr/>
        </p:nvSpPr>
        <p:spPr bwMode="auto">
          <a:xfrm>
            <a:off x="921669" y="2338639"/>
            <a:ext cx="16541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添加标题内容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22"/>
          <p:cNvSpPr>
            <a:spLocks noChangeArrowheads="1"/>
          </p:cNvSpPr>
          <p:nvPr/>
        </p:nvSpPr>
        <p:spPr bwMode="auto">
          <a:xfrm>
            <a:off x="5296478" y="3817548"/>
            <a:ext cx="151686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点击添加标题内容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5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000"/>
                            </p:stCondLst>
                            <p:childTnLst>
                              <p:par>
                                <p:cTn id="1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80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85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bldLvl="0" animBg="1" autoUpdateAnimBg="0"/>
      <p:bldP spid="8" grpId="0" bldLvl="0" animBg="1" autoUpdateAnimBg="0"/>
      <p:bldP spid="14" grpId="0" bldLvl="0" animBg="1" autoUpdateAnimBg="0"/>
      <p:bldP spid="15" grpId="0" bldLvl="0" animBg="1" autoUpdateAnimBg="0"/>
      <p:bldP spid="16" grpId="0" bldLvl="0" animBg="1" autoUpdateAnimBg="0"/>
      <p:bldP spid="17" grpId="0" bldLvl="0" autoUpdateAnimBg="0"/>
      <p:bldP spid="18" grpId="0" bldLvl="0" autoUpdateAnimBg="0"/>
      <p:bldP spid="19" grpId="0" bldLvl="0" autoUpdateAnimBg="0"/>
      <p:bldP spid="20" grpId="0" bldLvl="0" autoUpdateAnimBg="0"/>
      <p:bldP spid="21" grpId="0" bldLvl="0" autoUpdateAnimBg="0"/>
      <p:bldP spid="22" grpId="0" bldLvl="0" autoUpdateAnimBg="0"/>
      <p:bldP spid="23" grpId="0" bldLvl="0" autoUpdateAnimBg="0"/>
      <p:bldP spid="24" grpId="0" bldLvl="0" autoUpdateAnimBg="0"/>
      <p:bldP spid="25" grpId="0" bldLvl="0" autoUpdateAnimBg="0"/>
      <p:bldP spid="26" grpId="0" bldLvl="0" autoUpdateAnimBg="0"/>
      <p:bldP spid="27" grpId="0" bldLvl="0" autoUpdateAnimBg="0"/>
      <p:bldP spid="28" grpId="0" bldLvl="0" autoUpdateAnimBg="0"/>
      <p:bldP spid="29" grpId="0" bldLvl="0" autoUpdateAnimBg="0"/>
      <p:bldP spid="30" grpId="0" bldLvl="0" autoUpdateAnimBg="0"/>
      <p:bldP spid="31" grpId="0" bldLvl="0" autoUpdateAnimBg="0"/>
      <p:bldP spid="32" grpId="0" bldLvl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>
            <a:stCxn id="50" idx="3"/>
          </p:cNvCxnSpPr>
          <p:nvPr/>
        </p:nvCxnSpPr>
        <p:spPr>
          <a:xfrm>
            <a:off x="2802038" y="3662786"/>
            <a:ext cx="11653" cy="1033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013971" y="3662786"/>
            <a:ext cx="11653" cy="1033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7218611" y="3662786"/>
            <a:ext cx="11653" cy="1033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9397795" y="3662786"/>
            <a:ext cx="11653" cy="1033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50103" y="5161741"/>
            <a:ext cx="1991237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750103" y="4708781"/>
            <a:ext cx="1991237" cy="457176"/>
          </a:xfrm>
          <a:prstGeom prst="rect">
            <a:avLst/>
          </a:prstGeom>
          <a:noFill/>
        </p:spPr>
        <p:txBody>
          <a:bodyPr wrap="square" lIns="102611" tIns="0" rIns="102611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添加标题</a:t>
            </a:r>
            <a:endParaRPr lang="zh-CN" altLang="en-US" sz="22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59512" y="5157606"/>
            <a:ext cx="1991237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59512" y="4704646"/>
            <a:ext cx="1991237" cy="457176"/>
          </a:xfrm>
          <a:prstGeom prst="rect">
            <a:avLst/>
          </a:prstGeom>
          <a:noFill/>
        </p:spPr>
        <p:txBody>
          <a:bodyPr wrap="square" lIns="102611" tIns="0" rIns="102611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添加标题</a:t>
            </a:r>
            <a:endParaRPr lang="zh-CN" altLang="en-US" sz="22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268182" y="5153470"/>
            <a:ext cx="1991237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268182" y="4700510"/>
            <a:ext cx="1991237" cy="457176"/>
          </a:xfrm>
          <a:prstGeom prst="rect">
            <a:avLst/>
          </a:prstGeom>
          <a:noFill/>
        </p:spPr>
        <p:txBody>
          <a:bodyPr wrap="square" lIns="102611" tIns="0" rIns="102611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添加标题</a:t>
            </a:r>
            <a:endParaRPr lang="zh-CN" altLang="en-US" sz="22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483647" y="5149335"/>
            <a:ext cx="1991237" cy="616381"/>
          </a:xfrm>
          <a:prstGeom prst="rect">
            <a:avLst/>
          </a:prstGeom>
          <a:noFill/>
        </p:spPr>
        <p:txBody>
          <a:bodyPr wrap="square" lIns="102611" tIns="51305" rIns="102611" bIns="51305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483647" y="4696375"/>
            <a:ext cx="1991237" cy="518219"/>
          </a:xfrm>
          <a:prstGeom prst="rect">
            <a:avLst/>
          </a:prstGeom>
          <a:noFill/>
        </p:spPr>
        <p:txBody>
          <a:bodyPr wrap="square" lIns="102611" tIns="0" rIns="102611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添加标题</a:t>
            </a:r>
            <a:endParaRPr lang="zh-CN" altLang="en-US" sz="22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8" name="梯形 2"/>
          <p:cNvSpPr>
            <a:spLocks noChangeArrowheads="1"/>
          </p:cNvSpPr>
          <p:nvPr/>
        </p:nvSpPr>
        <p:spPr bwMode="auto">
          <a:xfrm flipV="1">
            <a:off x="1115106" y="3601595"/>
            <a:ext cx="10019842" cy="404429"/>
          </a:xfrm>
          <a:custGeom>
            <a:avLst/>
            <a:gdLst>
              <a:gd name="G0" fmla="+- 1116 0 0"/>
              <a:gd name="G1" fmla="+- 21600 0 1116"/>
              <a:gd name="G2" fmla="*/ 1116 1 2"/>
              <a:gd name="G3" fmla="+- 21600 0 G2"/>
              <a:gd name="G4" fmla="+/ 1116 21600 2"/>
              <a:gd name="G5" fmla="+/ G1 0 2"/>
              <a:gd name="G6" fmla="*/ 21600 21600 1116"/>
              <a:gd name="G7" fmla="*/ G6 1 2"/>
              <a:gd name="G8" fmla="+- 21600 0 G7"/>
              <a:gd name="G9" fmla="*/ 21600 1 2"/>
              <a:gd name="G10" fmla="+- 1116 0 G9"/>
              <a:gd name="G11" fmla="?: G10 G8 0"/>
              <a:gd name="G12" fmla="?: G10 G7 21600"/>
              <a:gd name="T0" fmla="*/ 21042 w 21600"/>
              <a:gd name="T1" fmla="*/ 10800 h 21600"/>
              <a:gd name="T2" fmla="*/ 10800 w 21600"/>
              <a:gd name="T3" fmla="*/ 21600 h 21600"/>
              <a:gd name="T4" fmla="*/ 558 w 21600"/>
              <a:gd name="T5" fmla="*/ 10800 h 21600"/>
              <a:gd name="T6" fmla="*/ 10800 w 21600"/>
              <a:gd name="T7" fmla="*/ 0 h 21600"/>
              <a:gd name="T8" fmla="*/ 2358 w 21600"/>
              <a:gd name="T9" fmla="*/ 2358 h 21600"/>
              <a:gd name="T10" fmla="*/ 19242 w 21600"/>
              <a:gd name="T11" fmla="*/ 1924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>
                <a:moveTo>
                  <a:pt x="0" y="0"/>
                </a:moveTo>
                <a:lnTo>
                  <a:pt x="1116" y="21600"/>
                </a:lnTo>
                <a:lnTo>
                  <a:pt x="20484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92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9" name="组合 9"/>
          <p:cNvGrpSpPr/>
          <p:nvPr/>
        </p:nvGrpSpPr>
        <p:grpSpPr bwMode="auto">
          <a:xfrm>
            <a:off x="6463536" y="2227769"/>
            <a:ext cx="1558920" cy="1557138"/>
            <a:chOff x="0" y="0"/>
            <a:chExt cx="1387872" cy="1387872"/>
          </a:xfrm>
        </p:grpSpPr>
        <p:sp>
          <p:nvSpPr>
            <p:cNvPr id="40" name="同心圆 11"/>
            <p:cNvSpPr>
              <a:spLocks noChangeArrowheads="1"/>
            </p:cNvSpPr>
            <p:nvPr/>
          </p:nvSpPr>
          <p:spPr bwMode="auto">
            <a:xfrm>
              <a:off x="0" y="0"/>
              <a:ext cx="1387872" cy="1387872"/>
            </a:xfrm>
            <a:custGeom>
              <a:avLst/>
              <a:gdLst>
                <a:gd name="G0" fmla="+- 3311 0 0"/>
                <a:gd name="G1" fmla="+- 21600 0 3311"/>
                <a:gd name="G2" fmla="+- 21600 0 331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311" y="10800"/>
                  </a:moveTo>
                  <a:cubicBezTo>
                    <a:pt x="3311" y="14936"/>
                    <a:pt x="6664" y="18289"/>
                    <a:pt x="10800" y="18289"/>
                  </a:cubicBezTo>
                  <a:cubicBezTo>
                    <a:pt x="14936" y="18289"/>
                    <a:pt x="18289" y="14936"/>
                    <a:pt x="18289" y="10800"/>
                  </a:cubicBezTo>
                  <a:cubicBezTo>
                    <a:pt x="18289" y="6664"/>
                    <a:pt x="14936" y="3311"/>
                    <a:pt x="10800" y="3311"/>
                  </a:cubicBezTo>
                  <a:cubicBezTo>
                    <a:pt x="6664" y="3311"/>
                    <a:pt x="3311" y="6664"/>
                    <a:pt x="3311" y="108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" name="空心弧 12"/>
            <p:cNvSpPr>
              <a:spLocks noChangeArrowheads="1"/>
            </p:cNvSpPr>
            <p:nvPr/>
          </p:nvSpPr>
          <p:spPr bwMode="auto">
            <a:xfrm rot="5400000">
              <a:off x="0" y="0"/>
              <a:ext cx="1387872" cy="1387872"/>
            </a:xfrm>
            <a:custGeom>
              <a:avLst/>
              <a:gdLst>
                <a:gd name="G0" fmla="+- 7411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7411"/>
                <a:gd name="G18" fmla="*/ 7411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7411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7411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1694 w 21600"/>
                <a:gd name="T15" fmla="*/ 10800 h 21600"/>
                <a:gd name="T16" fmla="*/ 10800 w 21600"/>
                <a:gd name="T17" fmla="*/ 3389 h 21600"/>
                <a:gd name="T18" fmla="*/ 19906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3389" y="10800"/>
                  </a:moveTo>
                  <a:cubicBezTo>
                    <a:pt x="3389" y="6707"/>
                    <a:pt x="6707" y="3389"/>
                    <a:pt x="10800" y="3389"/>
                  </a:cubicBezTo>
                  <a:cubicBezTo>
                    <a:pt x="14892" y="3388"/>
                    <a:pt x="18210" y="6707"/>
                    <a:pt x="18211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accent2">
                <a:alpha val="3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42" name="组合 13"/>
          <p:cNvGrpSpPr/>
          <p:nvPr/>
        </p:nvGrpSpPr>
        <p:grpSpPr bwMode="auto">
          <a:xfrm>
            <a:off x="8629988" y="2227769"/>
            <a:ext cx="1558920" cy="1557138"/>
            <a:chOff x="0" y="0"/>
            <a:chExt cx="1387872" cy="1387872"/>
          </a:xfrm>
        </p:grpSpPr>
        <p:sp>
          <p:nvSpPr>
            <p:cNvPr id="43" name="同心圆 14"/>
            <p:cNvSpPr>
              <a:spLocks noChangeArrowheads="1"/>
            </p:cNvSpPr>
            <p:nvPr/>
          </p:nvSpPr>
          <p:spPr bwMode="auto">
            <a:xfrm>
              <a:off x="0" y="0"/>
              <a:ext cx="1387872" cy="1387872"/>
            </a:xfrm>
            <a:custGeom>
              <a:avLst/>
              <a:gdLst>
                <a:gd name="G0" fmla="+- 3311 0 0"/>
                <a:gd name="G1" fmla="+- 21600 0 3311"/>
                <a:gd name="G2" fmla="+- 21600 0 331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311" y="10800"/>
                  </a:moveTo>
                  <a:cubicBezTo>
                    <a:pt x="3311" y="14936"/>
                    <a:pt x="6664" y="18289"/>
                    <a:pt x="10800" y="18289"/>
                  </a:cubicBezTo>
                  <a:cubicBezTo>
                    <a:pt x="14936" y="18289"/>
                    <a:pt x="18289" y="14936"/>
                    <a:pt x="18289" y="10800"/>
                  </a:cubicBezTo>
                  <a:cubicBezTo>
                    <a:pt x="18289" y="6664"/>
                    <a:pt x="14936" y="3311"/>
                    <a:pt x="10800" y="3311"/>
                  </a:cubicBezTo>
                  <a:cubicBezTo>
                    <a:pt x="6664" y="3311"/>
                    <a:pt x="3311" y="6664"/>
                    <a:pt x="3311" y="1080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4" name="空心弧 15"/>
            <p:cNvSpPr>
              <a:spLocks noChangeArrowheads="1"/>
            </p:cNvSpPr>
            <p:nvPr/>
          </p:nvSpPr>
          <p:spPr bwMode="auto">
            <a:xfrm rot="5400000">
              <a:off x="0" y="0"/>
              <a:ext cx="1387872" cy="1387872"/>
            </a:xfrm>
            <a:custGeom>
              <a:avLst/>
              <a:gdLst>
                <a:gd name="G0" fmla="+- 7506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7506"/>
                <a:gd name="G18" fmla="*/ 7506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7506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7506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1647 w 21600"/>
                <a:gd name="T15" fmla="*/ 10800 h 21600"/>
                <a:gd name="T16" fmla="*/ 10800 w 21600"/>
                <a:gd name="T17" fmla="*/ 3294 h 21600"/>
                <a:gd name="T18" fmla="*/ 19953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3294" y="10800"/>
                  </a:moveTo>
                  <a:cubicBezTo>
                    <a:pt x="3294" y="6654"/>
                    <a:pt x="6654" y="3294"/>
                    <a:pt x="10800" y="3294"/>
                  </a:cubicBezTo>
                  <a:cubicBezTo>
                    <a:pt x="14945" y="3293"/>
                    <a:pt x="18305" y="6654"/>
                    <a:pt x="18306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accent1">
                <a:alpha val="19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45" name="组合 13"/>
          <p:cNvGrpSpPr/>
          <p:nvPr/>
        </p:nvGrpSpPr>
        <p:grpSpPr bwMode="auto">
          <a:xfrm>
            <a:off x="4240339" y="2227769"/>
            <a:ext cx="1558920" cy="1557138"/>
            <a:chOff x="0" y="0"/>
            <a:chExt cx="1387872" cy="1387872"/>
          </a:xfrm>
        </p:grpSpPr>
        <p:sp>
          <p:nvSpPr>
            <p:cNvPr id="46" name="同心圆 14"/>
            <p:cNvSpPr>
              <a:spLocks noChangeArrowheads="1"/>
            </p:cNvSpPr>
            <p:nvPr/>
          </p:nvSpPr>
          <p:spPr bwMode="auto">
            <a:xfrm>
              <a:off x="0" y="0"/>
              <a:ext cx="1387872" cy="1387872"/>
            </a:xfrm>
            <a:custGeom>
              <a:avLst/>
              <a:gdLst>
                <a:gd name="G0" fmla="+- 3311 0 0"/>
                <a:gd name="G1" fmla="+- 21600 0 3311"/>
                <a:gd name="G2" fmla="+- 21600 0 331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311" y="10800"/>
                  </a:moveTo>
                  <a:cubicBezTo>
                    <a:pt x="3311" y="14936"/>
                    <a:pt x="6664" y="18289"/>
                    <a:pt x="10800" y="18289"/>
                  </a:cubicBezTo>
                  <a:cubicBezTo>
                    <a:pt x="14936" y="18289"/>
                    <a:pt x="18289" y="14936"/>
                    <a:pt x="18289" y="10800"/>
                  </a:cubicBezTo>
                  <a:cubicBezTo>
                    <a:pt x="18289" y="6664"/>
                    <a:pt x="14936" y="3311"/>
                    <a:pt x="10800" y="3311"/>
                  </a:cubicBezTo>
                  <a:cubicBezTo>
                    <a:pt x="6664" y="3311"/>
                    <a:pt x="3311" y="6664"/>
                    <a:pt x="3311" y="108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7" name="空心弧 15"/>
            <p:cNvSpPr>
              <a:spLocks noChangeArrowheads="1"/>
            </p:cNvSpPr>
            <p:nvPr/>
          </p:nvSpPr>
          <p:spPr bwMode="auto">
            <a:xfrm rot="5400000">
              <a:off x="0" y="0"/>
              <a:ext cx="1387872" cy="1387872"/>
            </a:xfrm>
            <a:custGeom>
              <a:avLst/>
              <a:gdLst>
                <a:gd name="G0" fmla="+- 7506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7506"/>
                <a:gd name="G18" fmla="*/ 7506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7506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7506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1647 w 21600"/>
                <a:gd name="T15" fmla="*/ 10800 h 21600"/>
                <a:gd name="T16" fmla="*/ 10800 w 21600"/>
                <a:gd name="T17" fmla="*/ 3294 h 21600"/>
                <a:gd name="T18" fmla="*/ 19953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3294" y="10800"/>
                  </a:moveTo>
                  <a:cubicBezTo>
                    <a:pt x="3294" y="6654"/>
                    <a:pt x="6654" y="3294"/>
                    <a:pt x="10800" y="3294"/>
                  </a:cubicBezTo>
                  <a:cubicBezTo>
                    <a:pt x="14945" y="3293"/>
                    <a:pt x="18305" y="6654"/>
                    <a:pt x="18306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accent4">
                <a:alpha val="16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48" name="组合 9"/>
          <p:cNvGrpSpPr/>
          <p:nvPr/>
        </p:nvGrpSpPr>
        <p:grpSpPr bwMode="auto">
          <a:xfrm>
            <a:off x="2022579" y="2227769"/>
            <a:ext cx="1558920" cy="1557138"/>
            <a:chOff x="0" y="0"/>
            <a:chExt cx="1387872" cy="1387872"/>
          </a:xfrm>
        </p:grpSpPr>
        <p:sp>
          <p:nvSpPr>
            <p:cNvPr id="49" name="同心圆 11"/>
            <p:cNvSpPr>
              <a:spLocks noChangeArrowheads="1"/>
            </p:cNvSpPr>
            <p:nvPr/>
          </p:nvSpPr>
          <p:spPr bwMode="auto">
            <a:xfrm>
              <a:off x="0" y="0"/>
              <a:ext cx="1387872" cy="1387872"/>
            </a:xfrm>
            <a:custGeom>
              <a:avLst/>
              <a:gdLst>
                <a:gd name="G0" fmla="+- 3311 0 0"/>
                <a:gd name="G1" fmla="+- 21600 0 3311"/>
                <a:gd name="G2" fmla="+- 21600 0 331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311" y="10800"/>
                  </a:moveTo>
                  <a:cubicBezTo>
                    <a:pt x="3311" y="14936"/>
                    <a:pt x="6664" y="18289"/>
                    <a:pt x="10800" y="18289"/>
                  </a:cubicBezTo>
                  <a:cubicBezTo>
                    <a:pt x="14936" y="18289"/>
                    <a:pt x="18289" y="14936"/>
                    <a:pt x="18289" y="10800"/>
                  </a:cubicBezTo>
                  <a:cubicBezTo>
                    <a:pt x="18289" y="6664"/>
                    <a:pt x="14936" y="3311"/>
                    <a:pt x="10800" y="3311"/>
                  </a:cubicBezTo>
                  <a:cubicBezTo>
                    <a:pt x="6664" y="3311"/>
                    <a:pt x="3311" y="6664"/>
                    <a:pt x="3311" y="108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0" name="空心弧 12"/>
            <p:cNvSpPr>
              <a:spLocks noChangeArrowheads="1"/>
            </p:cNvSpPr>
            <p:nvPr/>
          </p:nvSpPr>
          <p:spPr bwMode="auto">
            <a:xfrm rot="5400000">
              <a:off x="0" y="0"/>
              <a:ext cx="1387872" cy="1387872"/>
            </a:xfrm>
            <a:custGeom>
              <a:avLst/>
              <a:gdLst>
                <a:gd name="G0" fmla="+- 7411 0 0"/>
                <a:gd name="G1" fmla="+- 11796480 0 0"/>
                <a:gd name="G2" fmla="+- 0 0 11796480"/>
                <a:gd name="T0" fmla="*/ 0 256 1"/>
                <a:gd name="T1" fmla="*/ 180 256 1"/>
                <a:gd name="G3" fmla="+- 11796480 T0 T1"/>
                <a:gd name="T2" fmla="*/ 0 256 1"/>
                <a:gd name="T3" fmla="*/ 90 256 1"/>
                <a:gd name="G4" fmla="+- 11796480 T2 T3"/>
                <a:gd name="G5" fmla="*/ G4 2 1"/>
                <a:gd name="T4" fmla="*/ 90 256 1"/>
                <a:gd name="T5" fmla="*/ 0 256 1"/>
                <a:gd name="G6" fmla="+- 11796480 T4 T5"/>
                <a:gd name="G7" fmla="*/ G6 2 1"/>
                <a:gd name="G8" fmla="abs 11796480"/>
                <a:gd name="T6" fmla="*/ 0 256 1"/>
                <a:gd name="T7" fmla="*/ 90 256 1"/>
                <a:gd name="G9" fmla="+- G8 T6 T7"/>
                <a:gd name="G10" fmla="?: G9 G7 G5"/>
                <a:gd name="T8" fmla="*/ 0 256 1"/>
                <a:gd name="T9" fmla="*/ 360 256 1"/>
                <a:gd name="G11" fmla="+- G10 T8 T9"/>
                <a:gd name="G12" fmla="?: G10 G11 G10"/>
                <a:gd name="T10" fmla="*/ 0 256 1"/>
                <a:gd name="T11" fmla="*/ 360 256 1"/>
                <a:gd name="G13" fmla="+- G12 T10 T11"/>
                <a:gd name="G14" fmla="?: G12 G13 G12"/>
                <a:gd name="G15" fmla="+- 0 0 G14"/>
                <a:gd name="G16" fmla="+- 10800 0 0"/>
                <a:gd name="G17" fmla="+- 10800 0 7411"/>
                <a:gd name="G18" fmla="*/ 7411 1 2"/>
                <a:gd name="G19" fmla="+- G18 5400 0"/>
                <a:gd name="G20" fmla="cos G19 11796480"/>
                <a:gd name="G21" fmla="sin G19 11796480"/>
                <a:gd name="G22" fmla="+- G20 10800 0"/>
                <a:gd name="G23" fmla="+- G21 10800 0"/>
                <a:gd name="G24" fmla="+- 10800 0 G20"/>
                <a:gd name="G25" fmla="+- 7411 10800 0"/>
                <a:gd name="G26" fmla="?: G9 G17 G25"/>
                <a:gd name="G27" fmla="?: G9 0 21600"/>
                <a:gd name="G28" fmla="cos 10800 11796480"/>
                <a:gd name="G29" fmla="sin 10800 11796480"/>
                <a:gd name="G30" fmla="sin 7411 11796480"/>
                <a:gd name="G31" fmla="+- G28 10800 0"/>
                <a:gd name="G32" fmla="+- G29 10800 0"/>
                <a:gd name="G33" fmla="+- G30 10800 0"/>
                <a:gd name="G34" fmla="?: G4 0 G31"/>
                <a:gd name="G35" fmla="?: 11796480 G34 0"/>
                <a:gd name="G36" fmla="?: G6 G35 G31"/>
                <a:gd name="G37" fmla="+- 21600 0 G36"/>
                <a:gd name="G38" fmla="?: G4 0 G33"/>
                <a:gd name="G39" fmla="?: 11796480 G38 G32"/>
                <a:gd name="G40" fmla="?: G6 G39 0"/>
                <a:gd name="G41" fmla="?: G4 G32 21600"/>
                <a:gd name="G42" fmla="?: G6 G41 G33"/>
                <a:gd name="T12" fmla="*/ 10800 w 21600"/>
                <a:gd name="T13" fmla="*/ 0 h 21600"/>
                <a:gd name="T14" fmla="*/ 1694 w 21600"/>
                <a:gd name="T15" fmla="*/ 10800 h 21600"/>
                <a:gd name="T16" fmla="*/ 10800 w 21600"/>
                <a:gd name="T17" fmla="*/ 3389 h 21600"/>
                <a:gd name="T18" fmla="*/ 19906 w 21600"/>
                <a:gd name="T19" fmla="*/ 10800 h 21600"/>
                <a:gd name="T20" fmla="*/ G36 w 21600"/>
                <a:gd name="T21" fmla="*/ G40 h 21600"/>
                <a:gd name="T22" fmla="*/ G37 w 21600"/>
                <a:gd name="T23" fmla="*/ G42 h 21600"/>
              </a:gdLst>
              <a:ahLst/>
              <a:cxnLst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T20" t="T21" r="T22" b="T23"/>
              <a:pathLst>
                <a:path w="21600" h="21600">
                  <a:moveTo>
                    <a:pt x="3389" y="10800"/>
                  </a:moveTo>
                  <a:cubicBezTo>
                    <a:pt x="3389" y="6707"/>
                    <a:pt x="6707" y="3389"/>
                    <a:pt x="10800" y="3389"/>
                  </a:cubicBezTo>
                  <a:cubicBezTo>
                    <a:pt x="14892" y="3388"/>
                    <a:pt x="18210" y="6707"/>
                    <a:pt x="18211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</a:path>
              </a:pathLst>
            </a:custGeom>
            <a:solidFill>
              <a:schemeClr val="accent3">
                <a:alpha val="46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92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51" name="文本框 19"/>
          <p:cNvSpPr>
            <a:spLocks noChangeArrowheads="1"/>
          </p:cNvSpPr>
          <p:nvPr/>
        </p:nvSpPr>
        <p:spPr bwMode="auto">
          <a:xfrm>
            <a:off x="2359450" y="2662161"/>
            <a:ext cx="908484" cy="64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59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01</a:t>
            </a:r>
            <a:endParaRPr lang="zh-CN" altLang="en-US" sz="359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2" name="文本框 19"/>
          <p:cNvSpPr>
            <a:spLocks noChangeArrowheads="1"/>
          </p:cNvSpPr>
          <p:nvPr/>
        </p:nvSpPr>
        <p:spPr bwMode="auto">
          <a:xfrm>
            <a:off x="6823216" y="2678197"/>
            <a:ext cx="908484" cy="64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59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03</a:t>
            </a:r>
            <a:endParaRPr lang="zh-CN" altLang="en-US" sz="359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3" name="文本框 19"/>
          <p:cNvSpPr>
            <a:spLocks noChangeArrowheads="1"/>
          </p:cNvSpPr>
          <p:nvPr/>
        </p:nvSpPr>
        <p:spPr bwMode="auto">
          <a:xfrm>
            <a:off x="8961513" y="2662161"/>
            <a:ext cx="908484" cy="64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59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04</a:t>
            </a:r>
            <a:endParaRPr lang="zh-CN" altLang="en-US" sz="359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文本框 19"/>
          <p:cNvSpPr>
            <a:spLocks noChangeArrowheads="1"/>
          </p:cNvSpPr>
          <p:nvPr/>
        </p:nvSpPr>
        <p:spPr bwMode="auto">
          <a:xfrm>
            <a:off x="4582287" y="2684069"/>
            <a:ext cx="908484" cy="64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359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02</a:t>
            </a:r>
            <a:endParaRPr lang="zh-CN" altLang="en-US" sz="3590" b="1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9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0"/>
                            </p:stCondLst>
                            <p:childTnLst>
                              <p:par>
                                <p:cTn id="7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0"/>
                            </p:stCondLst>
                            <p:childTnLst>
                              <p:par>
                                <p:cTn id="9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500"/>
                            </p:stCondLst>
                            <p:childTnLst>
                              <p:par>
                                <p:cTn id="9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000"/>
                            </p:stCondLst>
                            <p:childTnLst>
                              <p:par>
                                <p:cTn id="10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500"/>
                            </p:stCondLst>
                            <p:childTnLst>
                              <p:par>
                                <p:cTn id="10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500"/>
                            </p:stCondLst>
                            <p:childTnLst>
                              <p:par>
                                <p:cTn id="1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000"/>
                            </p:stCondLst>
                            <p:childTnLst>
                              <p:par>
                                <p:cTn id="1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500"/>
                            </p:stCondLst>
                            <p:childTnLst>
                              <p:par>
                                <p:cTn id="1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bldLvl="0" animBg="1" autoUpdateAnimBg="0"/>
      <p:bldP spid="51" grpId="0"/>
      <p:bldP spid="52" grpId="0"/>
      <p:bldP spid="53" grpId="0"/>
      <p:bldP spid="5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7"/>
          <p:cNvGrpSpPr/>
          <p:nvPr/>
        </p:nvGrpSpPr>
        <p:grpSpPr>
          <a:xfrm>
            <a:off x="-724808" y="3393763"/>
            <a:ext cx="2952250" cy="2588455"/>
            <a:chOff x="3590255" y="2528618"/>
            <a:chExt cx="2952250" cy="2588455"/>
          </a:xfrm>
        </p:grpSpPr>
        <p:cxnSp>
          <p:nvCxnSpPr>
            <p:cNvPr id="7" name="Straight Connector 34"/>
            <p:cNvCxnSpPr/>
            <p:nvPr/>
          </p:nvCxnSpPr>
          <p:spPr>
            <a:xfrm flipH="1">
              <a:off x="3954051" y="2528618"/>
              <a:ext cx="2588454" cy="258845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35"/>
            <p:cNvCxnSpPr/>
            <p:nvPr/>
          </p:nvCxnSpPr>
          <p:spPr>
            <a:xfrm flipH="1">
              <a:off x="4293639" y="3335468"/>
              <a:ext cx="1781603" cy="17816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36"/>
            <p:cNvCxnSpPr/>
            <p:nvPr/>
          </p:nvCxnSpPr>
          <p:spPr>
            <a:xfrm flipH="1">
              <a:off x="3590255" y="3213761"/>
              <a:ext cx="1903310" cy="1903312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38"/>
          <p:cNvGrpSpPr/>
          <p:nvPr/>
        </p:nvGrpSpPr>
        <p:grpSpPr>
          <a:xfrm>
            <a:off x="3427234" y="-267064"/>
            <a:ext cx="2612715" cy="2588455"/>
            <a:chOff x="8149069" y="9076"/>
            <a:chExt cx="2612715" cy="2588455"/>
          </a:xfrm>
        </p:grpSpPr>
        <p:cxnSp>
          <p:nvCxnSpPr>
            <p:cNvPr id="3" name="Straight Connector 26"/>
            <p:cNvCxnSpPr/>
            <p:nvPr/>
          </p:nvCxnSpPr>
          <p:spPr>
            <a:xfrm flipH="1">
              <a:off x="8173330" y="9076"/>
              <a:ext cx="2588454" cy="25884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28"/>
            <p:cNvCxnSpPr/>
            <p:nvPr/>
          </p:nvCxnSpPr>
          <p:spPr>
            <a:xfrm flipH="1">
              <a:off x="8512918" y="815926"/>
              <a:ext cx="1781603" cy="178160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30"/>
            <p:cNvCxnSpPr/>
            <p:nvPr/>
          </p:nvCxnSpPr>
          <p:spPr>
            <a:xfrm flipH="1">
              <a:off x="8149069" y="351968"/>
              <a:ext cx="1903310" cy="1903312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椭圆 9"/>
          <p:cNvSpPr/>
          <p:nvPr/>
        </p:nvSpPr>
        <p:spPr>
          <a:xfrm>
            <a:off x="1921612" y="206403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094012" y="2236434"/>
            <a:ext cx="1567274" cy="1567274"/>
          </a:xfrm>
          <a:prstGeom prst="ellipse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4"/>
          <p:cNvSpPr txBox="1"/>
          <p:nvPr/>
        </p:nvSpPr>
        <p:spPr>
          <a:xfrm>
            <a:off x="2234276" y="2624322"/>
            <a:ext cx="1301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方正小标宋简体" pitchFamily="65" charset="-122"/>
                <a:ea typeface="方正小标宋简体" pitchFamily="65" charset="-122"/>
              </a:rPr>
              <a:t>结语</a:t>
            </a:r>
            <a:endParaRPr lang="zh-CN" altLang="en-US" sz="4400" dirty="0">
              <a:solidFill>
                <a:schemeClr val="bg1"/>
              </a:solidFill>
              <a:latin typeface="方正小标宋简体" pitchFamily="65" charset="-122"/>
              <a:ea typeface="方正小标宋简体" pitchFamily="65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61352" y="2656082"/>
            <a:ext cx="5543247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文字文案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文案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文字描述文案加入文字文字描述文案加入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文字，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文字文案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zh-CN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508"/>
          <p:cNvSpPr/>
          <p:nvPr/>
        </p:nvSpPr>
        <p:spPr bwMode="auto">
          <a:xfrm>
            <a:off x="6039949" y="2069651"/>
            <a:ext cx="85725" cy="85725"/>
          </a:xfrm>
          <a:custGeom>
            <a:avLst/>
            <a:gdLst>
              <a:gd name="T0" fmla="*/ 0 w 54"/>
              <a:gd name="T1" fmla="*/ 54 h 54"/>
              <a:gd name="T2" fmla="*/ 54 w 54"/>
              <a:gd name="T3" fmla="*/ 0 h 54"/>
              <a:gd name="T4" fmla="*/ 0 w 54"/>
              <a:gd name="T5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4" h="54">
                <a:moveTo>
                  <a:pt x="0" y="54"/>
                </a:moveTo>
                <a:lnTo>
                  <a:pt x="54" y="0"/>
                </a:lnTo>
                <a:lnTo>
                  <a:pt x="0" y="54"/>
                </a:lnTo>
                <a:close/>
              </a:path>
            </a:pathLst>
          </a:custGeom>
          <a:solidFill>
            <a:srgbClr val="D40F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Line 509"/>
          <p:cNvSpPr>
            <a:spLocks noChangeShapeType="1"/>
          </p:cNvSpPr>
          <p:nvPr/>
        </p:nvSpPr>
        <p:spPr bwMode="auto">
          <a:xfrm flipV="1">
            <a:off x="6039949" y="2069651"/>
            <a:ext cx="85725" cy="857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Line 510"/>
          <p:cNvSpPr>
            <a:spLocks noChangeShapeType="1"/>
          </p:cNvSpPr>
          <p:nvPr/>
        </p:nvSpPr>
        <p:spPr bwMode="auto">
          <a:xfrm>
            <a:off x="6039949" y="198392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Line 511"/>
          <p:cNvSpPr>
            <a:spLocks noChangeShapeType="1"/>
          </p:cNvSpPr>
          <p:nvPr/>
        </p:nvSpPr>
        <p:spPr bwMode="auto">
          <a:xfrm>
            <a:off x="6039949" y="1983926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512"/>
          <p:cNvSpPr/>
          <p:nvPr/>
        </p:nvSpPr>
        <p:spPr bwMode="auto">
          <a:xfrm>
            <a:off x="5679909" y="1902963"/>
            <a:ext cx="168275" cy="333375"/>
          </a:xfrm>
          <a:custGeom>
            <a:avLst/>
            <a:gdLst>
              <a:gd name="T0" fmla="*/ 54 w 106"/>
              <a:gd name="T1" fmla="*/ 105 h 210"/>
              <a:gd name="T2" fmla="*/ 0 w 106"/>
              <a:gd name="T3" fmla="*/ 159 h 210"/>
              <a:gd name="T4" fmla="*/ 0 w 106"/>
              <a:gd name="T5" fmla="*/ 210 h 210"/>
              <a:gd name="T6" fmla="*/ 0 w 106"/>
              <a:gd name="T7" fmla="*/ 210 h 210"/>
              <a:gd name="T8" fmla="*/ 106 w 106"/>
              <a:gd name="T9" fmla="*/ 105 h 210"/>
              <a:gd name="T10" fmla="*/ 0 w 106"/>
              <a:gd name="T11" fmla="*/ 0 h 210"/>
              <a:gd name="T12" fmla="*/ 0 w 106"/>
              <a:gd name="T13" fmla="*/ 0 h 210"/>
              <a:gd name="T14" fmla="*/ 0 w 106"/>
              <a:gd name="T15" fmla="*/ 51 h 210"/>
              <a:gd name="T16" fmla="*/ 54 w 106"/>
              <a:gd name="T17" fmla="*/ 105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6" h="210">
                <a:moveTo>
                  <a:pt x="54" y="105"/>
                </a:moveTo>
                <a:lnTo>
                  <a:pt x="0" y="159"/>
                </a:lnTo>
                <a:lnTo>
                  <a:pt x="0" y="210"/>
                </a:lnTo>
                <a:lnTo>
                  <a:pt x="0" y="210"/>
                </a:lnTo>
                <a:lnTo>
                  <a:pt x="106" y="105"/>
                </a:lnTo>
                <a:lnTo>
                  <a:pt x="0" y="0"/>
                </a:lnTo>
                <a:lnTo>
                  <a:pt x="0" y="0"/>
                </a:lnTo>
                <a:lnTo>
                  <a:pt x="0" y="51"/>
                </a:lnTo>
                <a:lnTo>
                  <a:pt x="54" y="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5895933" y="1808362"/>
            <a:ext cx="3777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加入标题</a:t>
            </a:r>
            <a:endParaRPr lang="zh-CN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25" grpId="0"/>
      <p:bldP spid="30" grpId="0" animBg="1"/>
      <p:bldP spid="3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16019" y="-1215498"/>
            <a:ext cx="609600" cy="609600"/>
          </a:xfrm>
          <a:prstGeom prst="rect">
            <a:avLst/>
          </a:prstGeom>
        </p:spPr>
      </p:pic>
      <p:sp>
        <p:nvSpPr>
          <p:cNvPr id="28" name="椭圆 27"/>
          <p:cNvSpPr/>
          <p:nvPr/>
        </p:nvSpPr>
        <p:spPr>
          <a:xfrm>
            <a:off x="3323266" y="2163196"/>
            <a:ext cx="1451934" cy="145193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3454178" y="2294106"/>
            <a:ext cx="1190110" cy="1190110"/>
          </a:xfrm>
          <a:prstGeom prst="ellipse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682166" y="2163196"/>
            <a:ext cx="1451934" cy="145193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4813078" y="2294106"/>
            <a:ext cx="1190110" cy="1190110"/>
          </a:xfrm>
          <a:prstGeom prst="ellipse">
            <a:avLst/>
          </a:prstGeom>
          <a:solidFill>
            <a:schemeClr val="accent4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6041066" y="2163198"/>
            <a:ext cx="1451934" cy="145193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71978" y="2294108"/>
            <a:ext cx="1190110" cy="1190110"/>
          </a:xfrm>
          <a:prstGeom prst="ellipse">
            <a:avLst/>
          </a:prstGeom>
          <a:solidFill>
            <a:schemeClr val="accent2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7399966" y="2172302"/>
            <a:ext cx="1451934" cy="145193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530878" y="2303212"/>
            <a:ext cx="1190110" cy="1190110"/>
          </a:xfrm>
          <a:prstGeom prst="ellipse">
            <a:avLst/>
          </a:prstGeom>
          <a:solidFill>
            <a:schemeClr val="accent1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34"/>
          <p:cNvSpPr txBox="1"/>
          <p:nvPr/>
        </p:nvSpPr>
        <p:spPr>
          <a:xfrm>
            <a:off x="3737279" y="2343229"/>
            <a:ext cx="646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方正小标宋简体" pitchFamily="65" charset="-122"/>
                <a:ea typeface="方正小标宋简体" pitchFamily="65" charset="-122"/>
              </a:rPr>
              <a:t>2</a:t>
            </a:r>
            <a:endParaRPr lang="zh-CN" altLang="en-US" sz="7200" dirty="0">
              <a:solidFill>
                <a:schemeClr val="bg1"/>
              </a:solidFill>
              <a:latin typeface="方正小标宋简体" pitchFamily="65" charset="-122"/>
              <a:ea typeface="方正小标宋简体" pitchFamily="65" charset="-122"/>
            </a:endParaRPr>
          </a:p>
        </p:txBody>
      </p:sp>
      <p:sp>
        <p:nvSpPr>
          <p:cNvPr id="43" name="文本框 35"/>
          <p:cNvSpPr txBox="1"/>
          <p:nvPr/>
        </p:nvSpPr>
        <p:spPr>
          <a:xfrm>
            <a:off x="5096179" y="2343229"/>
            <a:ext cx="646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方正小标宋简体" pitchFamily="65" charset="-122"/>
                <a:ea typeface="方正小标宋简体" pitchFamily="65" charset="-122"/>
              </a:rPr>
              <a:t>0</a:t>
            </a:r>
            <a:endParaRPr lang="zh-CN" altLang="en-US" sz="7200" dirty="0">
              <a:solidFill>
                <a:schemeClr val="bg1"/>
              </a:solidFill>
              <a:latin typeface="方正小标宋简体" pitchFamily="65" charset="-122"/>
              <a:ea typeface="方正小标宋简体" pitchFamily="65" charset="-122"/>
            </a:endParaRPr>
          </a:p>
        </p:txBody>
      </p:sp>
      <p:sp>
        <p:nvSpPr>
          <p:cNvPr id="44" name="文本框 36"/>
          <p:cNvSpPr txBox="1"/>
          <p:nvPr/>
        </p:nvSpPr>
        <p:spPr>
          <a:xfrm>
            <a:off x="6455079" y="2343229"/>
            <a:ext cx="646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方正小标宋简体" pitchFamily="65" charset="-122"/>
                <a:ea typeface="方正小标宋简体" pitchFamily="65" charset="-122"/>
              </a:rPr>
              <a:t>1</a:t>
            </a:r>
            <a:endParaRPr lang="zh-CN" altLang="en-US" sz="7200" dirty="0">
              <a:solidFill>
                <a:schemeClr val="bg1"/>
              </a:solidFill>
              <a:latin typeface="方正小标宋简体" pitchFamily="65" charset="-122"/>
              <a:ea typeface="方正小标宋简体" pitchFamily="65" charset="-122"/>
            </a:endParaRPr>
          </a:p>
        </p:txBody>
      </p:sp>
      <p:sp>
        <p:nvSpPr>
          <p:cNvPr id="45" name="文本框 37"/>
          <p:cNvSpPr txBox="1"/>
          <p:nvPr/>
        </p:nvSpPr>
        <p:spPr>
          <a:xfrm>
            <a:off x="7839379" y="2343229"/>
            <a:ext cx="646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latin typeface="方正小标宋简体" pitchFamily="65" charset="-122"/>
                <a:ea typeface="方正小标宋简体" pitchFamily="65" charset="-122"/>
              </a:rPr>
              <a:t>8</a:t>
            </a:r>
            <a:endParaRPr lang="zh-CN" altLang="en-US" sz="7200" dirty="0">
              <a:solidFill>
                <a:schemeClr val="bg1"/>
              </a:solidFill>
              <a:latin typeface="方正小标宋简体" pitchFamily="65" charset="-122"/>
              <a:ea typeface="方正小标宋简体" pitchFamily="65" charset="-122"/>
            </a:endParaRPr>
          </a:p>
        </p:txBody>
      </p:sp>
      <p:cxnSp>
        <p:nvCxnSpPr>
          <p:cNvPr id="88" name="直接连接符 87"/>
          <p:cNvCxnSpPr/>
          <p:nvPr/>
        </p:nvCxnSpPr>
        <p:spPr>
          <a:xfrm>
            <a:off x="2609247" y="5293851"/>
            <a:ext cx="696685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101600" dist="63500" dir="5400000" algn="ctr" rotWithShape="0">
              <a:srgbClr val="000000">
                <a:alpha val="63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9"/>
          <p:cNvSpPr txBox="1"/>
          <p:nvPr/>
        </p:nvSpPr>
        <p:spPr>
          <a:xfrm>
            <a:off x="3922851" y="4178957"/>
            <a:ext cx="4339651" cy="92333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谢谢您的指导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10"/>
          <p:cNvSpPr txBox="1"/>
          <p:nvPr/>
        </p:nvSpPr>
        <p:spPr>
          <a:xfrm>
            <a:off x="2857055" y="5499180"/>
            <a:ext cx="6471241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这里可以输入一下简单的概括性的内容文字，用户可以在投影机或者计算机上进行演示，也可以用户可以在投影机或者计算机上进行演示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9"/>
          <p:cNvSpPr txBox="1"/>
          <p:nvPr/>
        </p:nvSpPr>
        <p:spPr>
          <a:xfrm>
            <a:off x="4768966" y="655569"/>
            <a:ext cx="2689342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latin typeface="叶根友行书繁" pitchFamily="2" charset="-122"/>
                <a:ea typeface="叶根友行书繁" pitchFamily="2" charset="-122"/>
              </a:rPr>
              <a:t>LOGO</a:t>
            </a:r>
            <a:endParaRPr lang="zh-CN" altLang="en-US" sz="6000" b="1" dirty="0">
              <a:solidFill>
                <a:schemeClr val="bg1"/>
              </a:solidFill>
              <a:latin typeface="叶根友行书繁" pitchFamily="2" charset="-122"/>
              <a:ea typeface="叶根友行书繁" pitchFamily="2" charset="-122"/>
            </a:endParaRPr>
          </a:p>
        </p:txBody>
      </p:sp>
    </p:spTree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 tmFilter="0,0; .5, 1; 1, 1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625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800"/>
                            </p:stCondLst>
                            <p:childTnLst>
                              <p:par>
                                <p:cTn id="7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28" grpId="0" animBg="1"/>
      <p:bldP spid="33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/>
      <p:bldP spid="89" grpId="0"/>
      <p:bldP spid="90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511316" y="1264754"/>
            <a:ext cx="6453320" cy="986218"/>
            <a:chOff x="736575" y="3188469"/>
            <a:chExt cx="8755767" cy="1338084"/>
          </a:xfrm>
        </p:grpSpPr>
        <p:sp>
          <p:nvSpPr>
            <p:cNvPr id="10" name="圆角矩形 9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4000"/>
              </a:schemeClr>
            </a:soli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j-ea"/>
                <a:ea typeface="+mj-ea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36575" y="3188469"/>
              <a:ext cx="1338084" cy="1338084"/>
              <a:chOff x="3567745" y="3971974"/>
              <a:chExt cx="1338084" cy="1338084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3567745" y="3971974"/>
                <a:ext cx="1338084" cy="1338084"/>
                <a:chOff x="5213600" y="2517129"/>
                <a:chExt cx="2023672" cy="2023672"/>
              </a:xfrm>
            </p:grpSpPr>
            <p:sp>
              <p:nvSpPr>
                <p:cNvPr id="16" name="椭圆 15"/>
                <p:cNvSpPr/>
                <p:nvPr/>
              </p:nvSpPr>
              <p:spPr>
                <a:xfrm>
                  <a:off x="5213600" y="2517129"/>
                  <a:ext cx="2023672" cy="2023672"/>
                </a:xfrm>
                <a:prstGeom prst="ellipse">
                  <a:avLst/>
                </a:prstGeom>
                <a:solidFill>
                  <a:schemeClr val="bg1">
                    <a:alpha val="43000"/>
                  </a:schemeClr>
                </a:solidFill>
                <a:ln>
                  <a:noFill/>
                </a:ln>
                <a:effectLst>
                  <a:outerShdw blurRad="279400" dist="2540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5260738" y="2564268"/>
                  <a:ext cx="1929395" cy="1929393"/>
                </a:xfrm>
                <a:prstGeom prst="ellipse">
                  <a:avLst/>
                </a:prstGeom>
                <a:solidFill>
                  <a:schemeClr val="bg1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15" name="椭圆 14"/>
              <p:cNvSpPr/>
              <p:nvPr/>
            </p:nvSpPr>
            <p:spPr>
              <a:xfrm>
                <a:off x="3695022" y="4099252"/>
                <a:ext cx="1083527" cy="1083527"/>
              </a:xfrm>
              <a:prstGeom prst="ellipse">
                <a:avLst/>
              </a:prstGeom>
              <a:solidFill>
                <a:schemeClr val="accent3"/>
              </a:solidFill>
              <a:ln>
                <a:solidFill>
                  <a:schemeClr val="bg1"/>
                </a:solidFill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12" name="文本框 77"/>
            <p:cNvSpPr txBox="1"/>
            <p:nvPr/>
          </p:nvSpPr>
          <p:spPr>
            <a:xfrm>
              <a:off x="857032" y="3395089"/>
              <a:ext cx="1092552" cy="87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72"/>
            <p:cNvSpPr txBox="1"/>
            <p:nvPr/>
          </p:nvSpPr>
          <p:spPr>
            <a:xfrm>
              <a:off x="2261366" y="3430340"/>
              <a:ext cx="5905247" cy="7934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r>
                <a:rPr lang="zh-CN" altLang="en-US" sz="3200" b="1" kern="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年度工作概述</a:t>
              </a:r>
              <a:endParaRPr lang="en-US" altLang="zh-CN" sz="32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5" name="椭圆 44"/>
          <p:cNvSpPr/>
          <p:nvPr/>
        </p:nvSpPr>
        <p:spPr>
          <a:xfrm>
            <a:off x="1781912" y="2570220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954312" y="2742618"/>
            <a:ext cx="1567274" cy="1567274"/>
          </a:xfrm>
          <a:prstGeom prst="ellipse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34"/>
          <p:cNvSpPr txBox="1"/>
          <p:nvPr/>
        </p:nvSpPr>
        <p:spPr>
          <a:xfrm>
            <a:off x="2094576" y="3130506"/>
            <a:ext cx="1301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511316" y="2413676"/>
            <a:ext cx="6453320" cy="986218"/>
            <a:chOff x="736575" y="3188469"/>
            <a:chExt cx="8755767" cy="1338084"/>
          </a:xfrm>
        </p:grpSpPr>
        <p:sp>
          <p:nvSpPr>
            <p:cNvPr id="49" name="圆角矩形 48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4000"/>
              </a:schemeClr>
            </a:soli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j-ea"/>
                <a:ea typeface="+mj-ea"/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736575" y="3188469"/>
              <a:ext cx="1338084" cy="1338084"/>
              <a:chOff x="3567745" y="3971974"/>
              <a:chExt cx="1338084" cy="1338084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3567745" y="3971974"/>
                <a:ext cx="1338084" cy="1338084"/>
                <a:chOff x="5213600" y="2517129"/>
                <a:chExt cx="2023672" cy="2023672"/>
              </a:xfrm>
            </p:grpSpPr>
            <p:sp>
              <p:nvSpPr>
                <p:cNvPr id="55" name="椭圆 54"/>
                <p:cNvSpPr/>
                <p:nvPr/>
              </p:nvSpPr>
              <p:spPr>
                <a:xfrm>
                  <a:off x="5213600" y="2517129"/>
                  <a:ext cx="2023672" cy="2023672"/>
                </a:xfrm>
                <a:prstGeom prst="ellipse">
                  <a:avLst/>
                </a:prstGeom>
                <a:solidFill>
                  <a:schemeClr val="bg1">
                    <a:alpha val="43000"/>
                  </a:schemeClr>
                </a:solidFill>
                <a:ln>
                  <a:noFill/>
                </a:ln>
                <a:effectLst>
                  <a:outerShdw blurRad="279400" dist="2540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5260738" y="2564268"/>
                  <a:ext cx="1929395" cy="1929393"/>
                </a:xfrm>
                <a:prstGeom prst="ellipse">
                  <a:avLst/>
                </a:prstGeom>
                <a:solidFill>
                  <a:schemeClr val="bg1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54" name="椭圆 53"/>
              <p:cNvSpPr/>
              <p:nvPr/>
            </p:nvSpPr>
            <p:spPr>
              <a:xfrm>
                <a:off x="3695022" y="4099252"/>
                <a:ext cx="1083527" cy="1083527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bg1"/>
                </a:solidFill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51" name="文本框 77"/>
            <p:cNvSpPr txBox="1"/>
            <p:nvPr/>
          </p:nvSpPr>
          <p:spPr>
            <a:xfrm>
              <a:off x="857032" y="3395089"/>
              <a:ext cx="1092552" cy="87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TextBox 72"/>
            <p:cNvSpPr txBox="1"/>
            <p:nvPr/>
          </p:nvSpPr>
          <p:spPr>
            <a:xfrm>
              <a:off x="2278598" y="3464802"/>
              <a:ext cx="5905247" cy="7934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>
                <a:defRPr/>
              </a:pPr>
              <a:r>
                <a:rPr lang="zh-CN" altLang="en-US" sz="3200" b="1" kern="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工作完成情况</a:t>
              </a:r>
              <a:endParaRPr lang="en-US" altLang="zh-CN" sz="32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4511316" y="3562598"/>
            <a:ext cx="6453320" cy="986218"/>
            <a:chOff x="736575" y="3188469"/>
            <a:chExt cx="8755767" cy="1338084"/>
          </a:xfrm>
        </p:grpSpPr>
        <p:sp>
          <p:nvSpPr>
            <p:cNvPr id="58" name="圆角矩形 57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4000"/>
              </a:schemeClr>
            </a:soli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j-ea"/>
                <a:ea typeface="+mj-ea"/>
              </a:endParaRPr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736575" y="3188469"/>
              <a:ext cx="1338084" cy="1338084"/>
              <a:chOff x="3567745" y="3971974"/>
              <a:chExt cx="1338084" cy="1338084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3567745" y="3971974"/>
                <a:ext cx="1338084" cy="1338084"/>
                <a:chOff x="5213600" y="2517129"/>
                <a:chExt cx="2023672" cy="2023672"/>
              </a:xfrm>
            </p:grpSpPr>
            <p:sp>
              <p:nvSpPr>
                <p:cNvPr id="64" name="椭圆 63"/>
                <p:cNvSpPr/>
                <p:nvPr/>
              </p:nvSpPr>
              <p:spPr>
                <a:xfrm>
                  <a:off x="5213600" y="2517129"/>
                  <a:ext cx="2023672" cy="2023672"/>
                </a:xfrm>
                <a:prstGeom prst="ellipse">
                  <a:avLst/>
                </a:prstGeom>
                <a:solidFill>
                  <a:schemeClr val="bg1">
                    <a:alpha val="43000"/>
                  </a:schemeClr>
                </a:solidFill>
                <a:ln>
                  <a:noFill/>
                </a:ln>
                <a:effectLst>
                  <a:outerShdw blurRad="279400" dist="2540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65" name="椭圆 64"/>
                <p:cNvSpPr/>
                <p:nvPr/>
              </p:nvSpPr>
              <p:spPr>
                <a:xfrm>
                  <a:off x="5260738" y="2564268"/>
                  <a:ext cx="1929395" cy="1929393"/>
                </a:xfrm>
                <a:prstGeom prst="ellipse">
                  <a:avLst/>
                </a:prstGeom>
                <a:solidFill>
                  <a:schemeClr val="bg1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63" name="椭圆 62"/>
              <p:cNvSpPr/>
              <p:nvPr/>
            </p:nvSpPr>
            <p:spPr>
              <a:xfrm>
                <a:off x="3695022" y="4099252"/>
                <a:ext cx="1083527" cy="108352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60" name="文本框 77"/>
            <p:cNvSpPr txBox="1"/>
            <p:nvPr/>
          </p:nvSpPr>
          <p:spPr>
            <a:xfrm>
              <a:off x="857032" y="3395089"/>
              <a:ext cx="1092552" cy="87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TextBox 72"/>
            <p:cNvSpPr txBox="1"/>
            <p:nvPr/>
          </p:nvSpPr>
          <p:spPr>
            <a:xfrm>
              <a:off x="2571528" y="3430340"/>
              <a:ext cx="5905247" cy="7934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>
                <a:defRPr/>
              </a:pPr>
              <a:r>
                <a:rPr lang="zh-CN" altLang="en-US" sz="3200" b="1" kern="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成果展示及问题</a:t>
              </a:r>
              <a:endParaRPr lang="en-US" altLang="zh-CN" sz="32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511316" y="4711521"/>
            <a:ext cx="6453320" cy="986218"/>
            <a:chOff x="736575" y="3188469"/>
            <a:chExt cx="8755767" cy="1338084"/>
          </a:xfrm>
        </p:grpSpPr>
        <p:sp>
          <p:nvSpPr>
            <p:cNvPr id="67" name="圆角矩形 66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34000"/>
              </a:schemeClr>
            </a:soli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+mj-ea"/>
                <a:ea typeface="+mj-ea"/>
              </a:endParaRPr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736575" y="3188469"/>
              <a:ext cx="1338084" cy="1338084"/>
              <a:chOff x="3567745" y="3971974"/>
              <a:chExt cx="1338084" cy="1338084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3567745" y="3971974"/>
                <a:ext cx="1338084" cy="1338084"/>
                <a:chOff x="5213600" y="2517129"/>
                <a:chExt cx="2023672" cy="2023672"/>
              </a:xfrm>
            </p:grpSpPr>
            <p:sp>
              <p:nvSpPr>
                <p:cNvPr id="73" name="椭圆 72"/>
                <p:cNvSpPr/>
                <p:nvPr/>
              </p:nvSpPr>
              <p:spPr>
                <a:xfrm>
                  <a:off x="5213600" y="2517129"/>
                  <a:ext cx="2023672" cy="2023672"/>
                </a:xfrm>
                <a:prstGeom prst="ellipse">
                  <a:avLst/>
                </a:prstGeom>
                <a:solidFill>
                  <a:schemeClr val="bg1">
                    <a:alpha val="43000"/>
                  </a:schemeClr>
                </a:solidFill>
                <a:ln>
                  <a:noFill/>
                </a:ln>
                <a:effectLst>
                  <a:outerShdw blurRad="279400" dist="2540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  <p:sp>
              <p:nvSpPr>
                <p:cNvPr id="74" name="椭圆 73"/>
                <p:cNvSpPr/>
                <p:nvPr/>
              </p:nvSpPr>
              <p:spPr>
                <a:xfrm>
                  <a:off x="5260738" y="2564268"/>
                  <a:ext cx="1929395" cy="1929393"/>
                </a:xfrm>
                <a:prstGeom prst="ellipse">
                  <a:avLst/>
                </a:prstGeom>
                <a:solidFill>
                  <a:schemeClr val="bg1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72" name="椭圆 71"/>
              <p:cNvSpPr/>
              <p:nvPr/>
            </p:nvSpPr>
            <p:spPr>
              <a:xfrm>
                <a:off x="3695022" y="4099252"/>
                <a:ext cx="1083527" cy="108352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69" name="文本框 77"/>
            <p:cNvSpPr txBox="1"/>
            <p:nvPr/>
          </p:nvSpPr>
          <p:spPr>
            <a:xfrm>
              <a:off x="857032" y="3395089"/>
              <a:ext cx="1092552" cy="87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</a:t>
              </a:r>
              <a:endPara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TextBox 72"/>
            <p:cNvSpPr txBox="1"/>
            <p:nvPr/>
          </p:nvSpPr>
          <p:spPr>
            <a:xfrm>
              <a:off x="2537065" y="3447571"/>
              <a:ext cx="5905247" cy="7934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>
                <a:defRPr/>
              </a:pPr>
              <a:r>
                <a:rPr lang="zh-CN" altLang="en-US" sz="3200" b="1" kern="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下年度工作计划</a:t>
              </a:r>
              <a:endParaRPr lang="en-US" altLang="zh-CN" sz="32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471984"/>
            <a:ext cx="12190414" cy="1223716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96877" y="26137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 algn="ctr" defTabSz="685800">
              <a:defRPr/>
            </a:pPr>
            <a:r>
              <a:rPr lang="zh-CN" altLang="en-US" sz="4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年度工作概述</a:t>
            </a:r>
            <a:endParaRPr lang="en-US" altLang="zh-CN" sz="48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059169" y="214575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231569" y="2318154"/>
            <a:ext cx="1567274" cy="1567274"/>
          </a:xfrm>
          <a:prstGeom prst="ellipse">
            <a:avLst/>
          </a:prstGeom>
          <a:solidFill>
            <a:schemeClr val="accent3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34"/>
          <p:cNvSpPr txBox="1"/>
          <p:nvPr/>
        </p:nvSpPr>
        <p:spPr>
          <a:xfrm>
            <a:off x="3400861" y="2604444"/>
            <a:ext cx="1301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9" grpId="0" animBg="1"/>
      <p:bldP spid="10" grpId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7" name="2"/>
          <p:cNvGrpSpPr/>
          <p:nvPr/>
        </p:nvGrpSpPr>
        <p:grpSpPr>
          <a:xfrm>
            <a:off x="1869212" y="2165539"/>
            <a:ext cx="6471226" cy="1696097"/>
            <a:chOff x="2435811" y="2402434"/>
            <a:chExt cx="5766133" cy="1511299"/>
          </a:xfrm>
          <a:solidFill>
            <a:srgbClr val="C00000"/>
          </a:solidFill>
        </p:grpSpPr>
        <p:sp>
          <p:nvSpPr>
            <p:cNvPr id="38" name="59"/>
            <p:cNvSpPr>
              <a:spLocks noChangeArrowheads="1"/>
            </p:cNvSpPr>
            <p:nvPr/>
          </p:nvSpPr>
          <p:spPr bwMode="auto">
            <a:xfrm>
              <a:off x="2435811" y="3038702"/>
              <a:ext cx="2745953" cy="303804"/>
            </a:xfrm>
            <a:prstGeom prst="rect">
              <a:avLst/>
            </a:prstGeom>
            <a:solidFill>
              <a:schemeClr val="accent3"/>
            </a:solidFill>
            <a:ln w="9525">
              <a:noFill/>
              <a:miter lim="800000"/>
            </a:ln>
          </p:spPr>
          <p:txBody>
            <a:bodyPr lIns="102607" tIns="51304" rIns="102607" bIns="51304" anchor="ctr"/>
            <a:lstStyle/>
            <a:p>
              <a:endParaRPr lang="zh-CN" altLang="en-US" sz="2920"/>
            </a:p>
          </p:txBody>
        </p:sp>
        <p:grpSp>
          <p:nvGrpSpPr>
            <p:cNvPr id="39" name="淘宝店chenying0907出品 199"/>
            <p:cNvGrpSpPr/>
            <p:nvPr/>
          </p:nvGrpSpPr>
          <p:grpSpPr>
            <a:xfrm>
              <a:off x="5162008" y="2402434"/>
              <a:ext cx="3039936" cy="1511299"/>
              <a:chOff x="5538638" y="2807478"/>
              <a:chExt cx="3039936" cy="1511299"/>
            </a:xfrm>
            <a:grpFill/>
          </p:grpSpPr>
          <p:sp>
            <p:nvSpPr>
              <p:cNvPr id="40" name="59"/>
              <p:cNvSpPr>
                <a:spLocks noChangeArrowheads="1"/>
              </p:cNvSpPr>
              <p:nvPr/>
            </p:nvSpPr>
            <p:spPr bwMode="auto">
              <a:xfrm>
                <a:off x="5538638" y="2807478"/>
                <a:ext cx="2745953" cy="1511299"/>
              </a:xfrm>
              <a:prstGeom prst="rect">
                <a:avLst/>
              </a:prstGeom>
              <a:solidFill>
                <a:schemeClr val="accent3"/>
              </a:solidFill>
              <a:ln w="9525">
                <a:noFill/>
                <a:miter lim="800000"/>
              </a:ln>
            </p:spPr>
            <p:txBody>
              <a:bodyPr lIns="102617" tIns="51310" rIns="102617" bIns="51310" anchor="ctr"/>
              <a:lstStyle/>
              <a:p>
                <a:endParaRPr lang="zh-CN" altLang="en-US" sz="2920"/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5400000">
                <a:off x="8230765" y="3372021"/>
                <a:ext cx="400877" cy="294740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920"/>
              </a:p>
            </p:txBody>
          </p:sp>
        </p:grpSp>
      </p:grpSp>
      <p:grpSp>
        <p:nvGrpSpPr>
          <p:cNvPr id="42" name="品 3"/>
          <p:cNvGrpSpPr/>
          <p:nvPr/>
        </p:nvGrpSpPr>
        <p:grpSpPr>
          <a:xfrm>
            <a:off x="2608687" y="4130677"/>
            <a:ext cx="5731750" cy="1446054"/>
            <a:chOff x="3094714" y="4153446"/>
            <a:chExt cx="5107230" cy="1288495"/>
          </a:xfrm>
          <a:solidFill>
            <a:srgbClr val="C00000"/>
          </a:solidFill>
        </p:grpSpPr>
        <p:sp>
          <p:nvSpPr>
            <p:cNvPr id="43" name="59"/>
            <p:cNvSpPr>
              <a:spLocks noChangeArrowheads="1"/>
            </p:cNvSpPr>
            <p:nvPr/>
          </p:nvSpPr>
          <p:spPr bwMode="auto">
            <a:xfrm>
              <a:off x="3094714" y="4624404"/>
              <a:ext cx="2745953" cy="303804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</a:ln>
          </p:spPr>
          <p:txBody>
            <a:bodyPr lIns="102607" tIns="51304" rIns="102607" bIns="51304" anchor="ctr"/>
            <a:lstStyle/>
            <a:p>
              <a:endParaRPr lang="zh-CN" altLang="en-US" sz="2920"/>
            </a:p>
          </p:txBody>
        </p:sp>
        <p:grpSp>
          <p:nvGrpSpPr>
            <p:cNvPr id="44" name="淘宝店chenying0907出品 204"/>
            <p:cNvGrpSpPr/>
            <p:nvPr/>
          </p:nvGrpSpPr>
          <p:grpSpPr>
            <a:xfrm>
              <a:off x="5162008" y="4153446"/>
              <a:ext cx="3039936" cy="1288495"/>
              <a:chOff x="5538638" y="4558490"/>
              <a:chExt cx="3039936" cy="1288495"/>
            </a:xfrm>
            <a:grpFill/>
          </p:grpSpPr>
          <p:sp>
            <p:nvSpPr>
              <p:cNvPr id="45" name="淘宝店chenying0907出品 59"/>
              <p:cNvSpPr>
                <a:spLocks noChangeArrowheads="1"/>
              </p:cNvSpPr>
              <p:nvPr/>
            </p:nvSpPr>
            <p:spPr bwMode="auto">
              <a:xfrm>
                <a:off x="5538638" y="4558490"/>
                <a:ext cx="2745953" cy="1288495"/>
              </a:xfrm>
              <a:prstGeom prst="rect">
                <a:avLst/>
              </a:prstGeom>
              <a:solidFill>
                <a:schemeClr val="accent4"/>
              </a:solidFill>
              <a:ln w="9525">
                <a:noFill/>
                <a:miter lim="800000"/>
              </a:ln>
            </p:spPr>
            <p:txBody>
              <a:bodyPr lIns="102617" tIns="51310" rIns="102617" bIns="51310" anchor="ctr"/>
              <a:lstStyle/>
              <a:p>
                <a:endParaRPr lang="zh-CN" altLang="en-US" sz="2920"/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5400000">
                <a:off x="8230766" y="5003717"/>
                <a:ext cx="400876" cy="294740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920"/>
              </a:p>
            </p:txBody>
          </p:sp>
        </p:grpSp>
      </p:grpSp>
      <p:sp>
        <p:nvSpPr>
          <p:cNvPr id="47" name="47"/>
          <p:cNvSpPr>
            <a:spLocks noChangeArrowheads="1"/>
          </p:cNvSpPr>
          <p:nvPr/>
        </p:nvSpPr>
        <p:spPr bwMode="auto">
          <a:xfrm>
            <a:off x="8516603" y="2833354"/>
            <a:ext cx="2871975" cy="84996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2607" tIns="51304" rIns="102607" bIns="51304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右键点击图片选择设置图片格式可直接替换图片，在此录入上述图表的综合描述说明，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47"/>
          <p:cNvSpPr>
            <a:spLocks noChangeArrowheads="1"/>
          </p:cNvSpPr>
          <p:nvPr/>
        </p:nvSpPr>
        <p:spPr bwMode="auto">
          <a:xfrm>
            <a:off x="8542724" y="4721111"/>
            <a:ext cx="2871975" cy="84996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2607" tIns="51304" rIns="102607" bIns="51304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345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右键点击图片选择设置图片格式可直接替换图片，在此录入上述图表的综合描述说明，</a:t>
            </a:r>
            <a:endParaRPr lang="zh-CN" altLang="en-US" sz="1345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9" name="47"/>
          <p:cNvSpPr>
            <a:spLocks noChangeArrowheads="1"/>
          </p:cNvSpPr>
          <p:nvPr/>
        </p:nvSpPr>
        <p:spPr bwMode="auto">
          <a:xfrm>
            <a:off x="5025008" y="2782256"/>
            <a:ext cx="2871975" cy="84996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2607" tIns="51304" rIns="102607" bIns="51304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34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右键点击图片选择设置图片格式可直接替换图片，在此录入上述图表的综合描述说明，</a:t>
            </a:r>
            <a:endParaRPr lang="zh-CN" altLang="en-US" sz="134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031079" y="2216563"/>
            <a:ext cx="2219397" cy="587142"/>
          </a:xfrm>
          <a:prstGeom prst="rect">
            <a:avLst/>
          </a:prstGeom>
          <a:noFill/>
          <a:ln>
            <a:noFill/>
          </a:ln>
        </p:spPr>
        <p:txBody>
          <a:bodyPr wrap="square" lIns="102611" tIns="51305" rIns="102611" bIns="51305" rtlCol="0">
            <a:spAutoFit/>
          </a:bodyPr>
          <a:lstStyle/>
          <a:p>
            <a:r>
              <a:rPr lang="zh-CN" altLang="en-US" sz="3140" dirty="0">
                <a:solidFill>
                  <a:schemeClr val="bg1"/>
                </a:solidFill>
                <a:latin typeface="方正大黑_GBK" pitchFamily="65" charset="-122"/>
                <a:ea typeface="方正大黑_GBK" pitchFamily="65" charset="-122"/>
              </a:rPr>
              <a:t>添加标题</a:t>
            </a:r>
            <a:endParaRPr lang="zh-CN" altLang="en-US" sz="3140" dirty="0">
              <a:solidFill>
                <a:schemeClr val="bg1"/>
              </a:solidFill>
              <a:latin typeface="方正大黑_GBK" pitchFamily="65" charset="-122"/>
              <a:ea typeface="方正大黑_GBK" pitchFamily="65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31079" y="4156079"/>
            <a:ext cx="2219397" cy="587142"/>
          </a:xfrm>
          <a:prstGeom prst="rect">
            <a:avLst/>
          </a:prstGeom>
          <a:noFill/>
          <a:ln>
            <a:noFill/>
          </a:ln>
        </p:spPr>
        <p:txBody>
          <a:bodyPr wrap="square" lIns="102611" tIns="51305" rIns="102611" bIns="51305" rtlCol="0">
            <a:spAutoFit/>
          </a:bodyPr>
          <a:lstStyle/>
          <a:p>
            <a:r>
              <a:rPr lang="zh-CN" altLang="en-US" sz="3140" dirty="0">
                <a:solidFill>
                  <a:schemeClr val="bg1"/>
                </a:solidFill>
                <a:latin typeface="方正大黑_GBK" pitchFamily="65" charset="-122"/>
                <a:ea typeface="方正大黑_GBK" pitchFamily="65" charset="-122"/>
              </a:rPr>
              <a:t>副标</a:t>
            </a:r>
            <a:endParaRPr lang="zh-CN" altLang="en-US" sz="3140" dirty="0">
              <a:solidFill>
                <a:schemeClr val="bg1"/>
              </a:solidFill>
              <a:latin typeface="方正大黑_GBK" pitchFamily="65" charset="-122"/>
              <a:ea typeface="方正大黑_GBK" pitchFamily="65" charset="-122"/>
            </a:endParaRPr>
          </a:p>
        </p:txBody>
      </p:sp>
      <p:sp>
        <p:nvSpPr>
          <p:cNvPr id="52" name="47"/>
          <p:cNvSpPr>
            <a:spLocks noChangeArrowheads="1"/>
          </p:cNvSpPr>
          <p:nvPr/>
        </p:nvSpPr>
        <p:spPr bwMode="auto">
          <a:xfrm>
            <a:off x="5025008" y="4802589"/>
            <a:ext cx="2871975" cy="6011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02607" tIns="51304" rIns="102607" bIns="51304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34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</a:t>
            </a:r>
            <a:endParaRPr lang="zh-CN" altLang="en-US" sz="134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50"/>
          <a:stretch>
            <a:fillRect/>
          </a:stretch>
        </p:blipFill>
        <p:spPr>
          <a:xfrm>
            <a:off x="1028863" y="2142106"/>
            <a:ext cx="3168306" cy="3538107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8604821" y="2078409"/>
            <a:ext cx="1835758" cy="552646"/>
          </a:xfrm>
          <a:prstGeom prst="rect">
            <a:avLst/>
          </a:prstGeom>
          <a:solidFill>
            <a:schemeClr val="accent2"/>
          </a:solidFill>
        </p:spPr>
        <p:txBody>
          <a:bodyPr wrap="square" lIns="102611" tIns="51305" rIns="102611" bIns="51305" rtlCol="0">
            <a:spAutoFit/>
          </a:bodyPr>
          <a:lstStyle/>
          <a:p>
            <a:r>
              <a:rPr lang="zh-CN" altLang="en-US" sz="292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户外宣传</a:t>
            </a:r>
            <a:endParaRPr lang="zh-CN" altLang="en-US" sz="292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04821" y="4119655"/>
            <a:ext cx="1886600" cy="552646"/>
          </a:xfrm>
          <a:prstGeom prst="rect">
            <a:avLst/>
          </a:prstGeom>
          <a:solidFill>
            <a:schemeClr val="accent1"/>
          </a:solidFill>
        </p:spPr>
        <p:txBody>
          <a:bodyPr wrap="square" lIns="102611" tIns="51305" rIns="102611" bIns="51305" rtlCol="0">
            <a:spAutoFit/>
          </a:bodyPr>
          <a:lstStyle/>
          <a:p>
            <a:r>
              <a:rPr lang="zh-CN" altLang="en-US" sz="292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百度推广</a:t>
            </a:r>
            <a:endParaRPr lang="zh-CN" altLang="en-US" sz="292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9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 tmFilter="0,0; .5, 1; 1, 1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49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49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49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7" grpId="0"/>
      <p:bldP spid="48" grpId="0"/>
      <p:bldP spid="49" grpId="0"/>
      <p:bldP spid="50" grpId="0"/>
      <p:bldP spid="51" grpId="0"/>
      <p:bldP spid="52" grpId="0"/>
      <p:bldP spid="54" grpId="0" animBg="1"/>
      <p:bldP spid="5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22450" y="1839525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01</a:t>
            </a:r>
            <a:endParaRPr lang="en-GB" sz="36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22450" y="2943421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chemeClr val="accent2"/>
                </a:solidFill>
                <a:latin typeface="+mj-lt"/>
              </a:rPr>
              <a:t>02</a:t>
            </a:r>
            <a:endParaRPr lang="en-GB" sz="36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22450" y="4047317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chemeClr val="accent3"/>
                </a:solidFill>
                <a:latin typeface="+mj-lt"/>
              </a:rPr>
              <a:t>03</a:t>
            </a:r>
            <a:endParaRPr lang="en-GB" sz="3600" b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22450" y="5151827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chemeClr val="accent4"/>
                </a:solidFill>
                <a:latin typeface="+mj-lt"/>
              </a:rPr>
              <a:t>04</a:t>
            </a:r>
            <a:endParaRPr lang="en-GB" sz="3600" b="1">
              <a:solidFill>
                <a:schemeClr val="accent4"/>
              </a:solidFill>
              <a:latin typeface="+mj-lt"/>
            </a:endParaRPr>
          </a:p>
        </p:txBody>
      </p:sp>
      <p:grpSp>
        <p:nvGrpSpPr>
          <p:cNvPr id="16" name="Group 120"/>
          <p:cNvGrpSpPr/>
          <p:nvPr/>
        </p:nvGrpSpPr>
        <p:grpSpPr>
          <a:xfrm>
            <a:off x="7742519" y="1779335"/>
            <a:ext cx="3037959" cy="766709"/>
            <a:chOff x="7594109" y="2408729"/>
            <a:chExt cx="2987629" cy="766709"/>
          </a:xfrm>
        </p:grpSpPr>
        <p:sp>
          <p:nvSpPr>
            <p:cNvPr id="17" name="Rectangle 121"/>
            <p:cNvSpPr/>
            <p:nvPr/>
          </p:nvSpPr>
          <p:spPr>
            <a:xfrm>
              <a:off x="7594109" y="2713773"/>
              <a:ext cx="29876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</a:t>
              </a:r>
              <a:endParaRPr lang="en-GB" sz="1200" dirty="0">
                <a:solidFill>
                  <a:schemeClr val="bg2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594109" y="2408729"/>
              <a:ext cx="1553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2"/>
                  </a:solidFill>
                </a:rPr>
                <a:t>加入你的标题</a:t>
              </a:r>
              <a:endParaRPr lang="en-GB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19" name="Group 129"/>
          <p:cNvGrpSpPr/>
          <p:nvPr/>
        </p:nvGrpSpPr>
        <p:grpSpPr>
          <a:xfrm>
            <a:off x="7742519" y="5091637"/>
            <a:ext cx="3037959" cy="766709"/>
            <a:chOff x="7594109" y="2408729"/>
            <a:chExt cx="2987629" cy="766709"/>
          </a:xfrm>
        </p:grpSpPr>
        <p:sp>
          <p:nvSpPr>
            <p:cNvPr id="20" name="Rectangle 130"/>
            <p:cNvSpPr/>
            <p:nvPr/>
          </p:nvSpPr>
          <p:spPr>
            <a:xfrm>
              <a:off x="7594109" y="2713773"/>
              <a:ext cx="29876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文字描述文案加入文字文字描述文案加入文字文字描述文案加入文</a:t>
              </a:r>
              <a:endParaRPr lang="en-GB" altLang="zh-CN" sz="1200" dirty="0">
                <a:solidFill>
                  <a:schemeClr val="bg2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594109" y="2408729"/>
              <a:ext cx="1553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2"/>
                  </a:solidFill>
                </a:rPr>
                <a:t>加入你的标题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22" name="Group 132"/>
          <p:cNvGrpSpPr/>
          <p:nvPr/>
        </p:nvGrpSpPr>
        <p:grpSpPr>
          <a:xfrm>
            <a:off x="7742519" y="3987129"/>
            <a:ext cx="3037959" cy="766709"/>
            <a:chOff x="7594109" y="2408729"/>
            <a:chExt cx="2987629" cy="766709"/>
          </a:xfrm>
        </p:grpSpPr>
        <p:sp>
          <p:nvSpPr>
            <p:cNvPr id="23" name="Rectangle 133"/>
            <p:cNvSpPr/>
            <p:nvPr/>
          </p:nvSpPr>
          <p:spPr>
            <a:xfrm>
              <a:off x="7594109" y="2713773"/>
              <a:ext cx="29876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文字描述文案加入文字文字描述文案加入文字文字描述文案加入文</a:t>
              </a:r>
              <a:endParaRPr lang="en-GB" altLang="zh-CN" sz="1200" dirty="0">
                <a:solidFill>
                  <a:schemeClr val="bg2"/>
                </a:solidFill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594109" y="2408729"/>
              <a:ext cx="1553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2"/>
                  </a:solidFill>
                </a:rPr>
                <a:t>加入你的标题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25" name="Group 135"/>
          <p:cNvGrpSpPr/>
          <p:nvPr/>
        </p:nvGrpSpPr>
        <p:grpSpPr>
          <a:xfrm>
            <a:off x="7742519" y="2881223"/>
            <a:ext cx="3037959" cy="766709"/>
            <a:chOff x="7594109" y="2408729"/>
            <a:chExt cx="2987629" cy="766709"/>
          </a:xfrm>
        </p:grpSpPr>
        <p:sp>
          <p:nvSpPr>
            <p:cNvPr id="26" name="Rectangle 136"/>
            <p:cNvSpPr/>
            <p:nvPr/>
          </p:nvSpPr>
          <p:spPr>
            <a:xfrm>
              <a:off x="7594109" y="2713773"/>
              <a:ext cx="29876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文字描述文案加入文字文字描述文案加入文字文字描述文案加入文</a:t>
              </a:r>
              <a:endParaRPr lang="en-GB" altLang="zh-CN" sz="1200" dirty="0">
                <a:solidFill>
                  <a:schemeClr val="bg2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594109" y="2408729"/>
              <a:ext cx="1553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>
                  <a:solidFill>
                    <a:schemeClr val="bg2"/>
                  </a:solidFill>
                </a:rPr>
                <a:t>加入你的标题</a:t>
              </a:r>
              <a:endParaRPr lang="en-GB" altLang="zh-CN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28" name="Group 138"/>
          <p:cNvGrpSpPr/>
          <p:nvPr/>
        </p:nvGrpSpPr>
        <p:grpSpPr>
          <a:xfrm>
            <a:off x="1489300" y="1572358"/>
            <a:ext cx="4648752" cy="4634048"/>
            <a:chOff x="628869" y="1055642"/>
            <a:chExt cx="5113627" cy="5097453"/>
          </a:xfrm>
        </p:grpSpPr>
        <p:grpSp>
          <p:nvGrpSpPr>
            <p:cNvPr id="29" name="Group 139"/>
            <p:cNvGrpSpPr/>
            <p:nvPr/>
          </p:nvGrpSpPr>
          <p:grpSpPr>
            <a:xfrm>
              <a:off x="628869" y="1231504"/>
              <a:ext cx="4921591" cy="4921591"/>
              <a:chOff x="3389124" y="722124"/>
              <a:chExt cx="5413750" cy="5413750"/>
            </a:xfrm>
          </p:grpSpPr>
          <p:sp>
            <p:nvSpPr>
              <p:cNvPr id="63" name="Block Arc 173"/>
              <p:cNvSpPr/>
              <p:nvPr/>
            </p:nvSpPr>
            <p:spPr>
              <a:xfrm>
                <a:off x="4012380" y="1345380"/>
                <a:ext cx="4167238" cy="4167238"/>
              </a:xfrm>
              <a:prstGeom prst="blockArc">
                <a:avLst>
                  <a:gd name="adj1" fmla="val 10800000"/>
                  <a:gd name="adj2" fmla="val 16200000"/>
                  <a:gd name="adj3" fmla="val 4642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4" name="Block Arc 174"/>
              <p:cNvSpPr/>
              <p:nvPr/>
            </p:nvSpPr>
            <p:spPr>
              <a:xfrm>
                <a:off x="4012380" y="1345380"/>
                <a:ext cx="4167238" cy="4167238"/>
              </a:xfrm>
              <a:prstGeom prst="blockArc">
                <a:avLst>
                  <a:gd name="adj1" fmla="val 5400000"/>
                  <a:gd name="adj2" fmla="val 10800000"/>
                  <a:gd name="adj3" fmla="val 4642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5" name="Block Arc 175"/>
              <p:cNvSpPr/>
              <p:nvPr/>
            </p:nvSpPr>
            <p:spPr>
              <a:xfrm>
                <a:off x="4012380" y="1345380"/>
                <a:ext cx="4167238" cy="4167238"/>
              </a:xfrm>
              <a:prstGeom prst="blockArc">
                <a:avLst>
                  <a:gd name="adj1" fmla="val 0"/>
                  <a:gd name="adj2" fmla="val 5400000"/>
                  <a:gd name="adj3" fmla="val 4642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6" name="Block Arc 176"/>
              <p:cNvSpPr/>
              <p:nvPr/>
            </p:nvSpPr>
            <p:spPr>
              <a:xfrm>
                <a:off x="4012380" y="1345380"/>
                <a:ext cx="4167238" cy="4167238"/>
              </a:xfrm>
              <a:prstGeom prst="blockArc">
                <a:avLst>
                  <a:gd name="adj1" fmla="val 16200000"/>
                  <a:gd name="adj2" fmla="val 0"/>
                  <a:gd name="adj3" fmla="val 4642"/>
                </a:avLst>
              </a:prstGeom>
              <a:solidFill>
                <a:schemeClr val="bg1">
                  <a:lumMod val="65000"/>
                </a:schemeClr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67" name="Freeform 177"/>
              <p:cNvSpPr/>
              <p:nvPr/>
            </p:nvSpPr>
            <p:spPr>
              <a:xfrm>
                <a:off x="5136554" y="2469554"/>
                <a:ext cx="1918890" cy="1918890"/>
              </a:xfrm>
              <a:custGeom>
                <a:avLst/>
                <a:gdLst>
                  <a:gd name="connsiteX0" fmla="*/ 0 w 1918890"/>
                  <a:gd name="connsiteY0" fmla="*/ 959445 h 1918890"/>
                  <a:gd name="connsiteX1" fmla="*/ 959445 w 1918890"/>
                  <a:gd name="connsiteY1" fmla="*/ 0 h 1918890"/>
                  <a:gd name="connsiteX2" fmla="*/ 1918890 w 1918890"/>
                  <a:gd name="connsiteY2" fmla="*/ 959445 h 1918890"/>
                  <a:gd name="connsiteX3" fmla="*/ 959445 w 1918890"/>
                  <a:gd name="connsiteY3" fmla="*/ 1918890 h 1918890"/>
                  <a:gd name="connsiteX4" fmla="*/ 0 w 1918890"/>
                  <a:gd name="connsiteY4" fmla="*/ 959445 h 1918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8890" h="1918890">
                    <a:moveTo>
                      <a:pt x="0" y="959445"/>
                    </a:moveTo>
                    <a:cubicBezTo>
                      <a:pt x="0" y="429558"/>
                      <a:pt x="429558" y="0"/>
                      <a:pt x="959445" y="0"/>
                    </a:cubicBezTo>
                    <a:cubicBezTo>
                      <a:pt x="1489332" y="0"/>
                      <a:pt x="1918890" y="429558"/>
                      <a:pt x="1918890" y="959445"/>
                    </a:cubicBezTo>
                    <a:cubicBezTo>
                      <a:pt x="1918890" y="1489332"/>
                      <a:pt x="1489332" y="1918890"/>
                      <a:pt x="959445" y="1918890"/>
                    </a:cubicBezTo>
                    <a:cubicBezTo>
                      <a:pt x="429558" y="1918890"/>
                      <a:pt x="0" y="1489332"/>
                      <a:pt x="0" y="95944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35625" tIns="335625" rIns="335625" bIns="335625" numCol="1" spcCol="1270" anchor="ctr" anchorCtr="0">
                <a:noAutofit/>
              </a:bodyPr>
              <a:lstStyle/>
              <a:p>
                <a:pPr lvl="0" algn="ctr" defTabSz="1911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smtClean="0">
                    <a:solidFill>
                      <a:schemeClr val="bg2"/>
                    </a:solidFill>
                    <a:latin typeface="+mj-lt"/>
                  </a:rPr>
                  <a:t>BULLET</a:t>
                </a:r>
                <a:endParaRPr lang="en-US" sz="2000" kern="1200" smtClean="0">
                  <a:solidFill>
                    <a:schemeClr val="bg2"/>
                  </a:solidFill>
                  <a:latin typeface="+mj-lt"/>
                </a:endParaRPr>
              </a:p>
              <a:p>
                <a:pPr lvl="0" algn="ctr" defTabSz="19113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smtClean="0">
                    <a:solidFill>
                      <a:schemeClr val="bg2"/>
                    </a:solidFill>
                    <a:latin typeface="+mj-lt"/>
                  </a:rPr>
                  <a:t>FLOW</a:t>
                </a:r>
                <a:endParaRPr lang="en-GB" sz="2000" kern="1200">
                  <a:solidFill>
                    <a:schemeClr val="bg2"/>
                  </a:solidFill>
                  <a:latin typeface="+mj-lt"/>
                </a:endParaRPr>
              </a:p>
            </p:txBody>
          </p:sp>
          <p:sp>
            <p:nvSpPr>
              <p:cNvPr id="68" name="Freeform 178"/>
              <p:cNvSpPr/>
              <p:nvPr/>
            </p:nvSpPr>
            <p:spPr>
              <a:xfrm>
                <a:off x="5424388" y="722124"/>
                <a:ext cx="1343223" cy="1343223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34810" tIns="234810" rIns="234810" bIns="234810" numCol="1" spcCol="1270" anchor="ctr" anchorCtr="0">
                <a:noAutofit/>
              </a:bodyPr>
              <a:lstStyle/>
              <a:p>
                <a:pPr lvl="0" algn="ctr" defTabSz="13335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3000" kern="1200"/>
              </a:p>
            </p:txBody>
          </p:sp>
          <p:sp>
            <p:nvSpPr>
              <p:cNvPr id="69" name="Freeform 179"/>
              <p:cNvSpPr/>
              <p:nvPr/>
            </p:nvSpPr>
            <p:spPr>
              <a:xfrm>
                <a:off x="7459651" y="2757387"/>
                <a:ext cx="1343223" cy="1343223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34810" tIns="234810" rIns="234810" bIns="234810" numCol="1" spcCol="1270" anchor="ctr" anchorCtr="0">
                <a:noAutofit/>
              </a:bodyPr>
              <a:lstStyle/>
              <a:p>
                <a:pPr lvl="0" algn="ctr" defTabSz="13335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3000" kern="1200"/>
              </a:p>
            </p:txBody>
          </p:sp>
          <p:sp>
            <p:nvSpPr>
              <p:cNvPr id="70" name="Freeform 180"/>
              <p:cNvSpPr/>
              <p:nvPr/>
            </p:nvSpPr>
            <p:spPr>
              <a:xfrm>
                <a:off x="5424388" y="4792651"/>
                <a:ext cx="1343223" cy="1343223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34810" tIns="234810" rIns="234810" bIns="234810" numCol="1" spcCol="1270" anchor="ctr" anchorCtr="0">
                <a:noAutofit/>
              </a:bodyPr>
              <a:lstStyle/>
              <a:p>
                <a:pPr lvl="0" algn="ctr" defTabSz="13335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3000" kern="1200"/>
              </a:p>
            </p:txBody>
          </p:sp>
          <p:sp>
            <p:nvSpPr>
              <p:cNvPr id="71" name="Freeform 181"/>
              <p:cNvSpPr/>
              <p:nvPr/>
            </p:nvSpPr>
            <p:spPr>
              <a:xfrm>
                <a:off x="3389124" y="2757387"/>
                <a:ext cx="1343223" cy="1343223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34810" tIns="234810" rIns="234810" bIns="234810" numCol="1" spcCol="1270" anchor="ctr" anchorCtr="0">
                <a:noAutofit/>
              </a:bodyPr>
              <a:lstStyle/>
              <a:p>
                <a:pPr lvl="0" algn="ctr" defTabSz="13335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GB" sz="3000" kern="1200"/>
              </a:p>
            </p:txBody>
          </p:sp>
        </p:grpSp>
        <p:sp>
          <p:nvSpPr>
            <p:cNvPr id="30" name="Oval 140"/>
            <p:cNvSpPr/>
            <p:nvPr/>
          </p:nvSpPr>
          <p:spPr>
            <a:xfrm>
              <a:off x="5226341" y="3081743"/>
              <a:ext cx="516155" cy="516155"/>
            </a:xfrm>
            <a:prstGeom prst="ellipse">
              <a:avLst/>
            </a:prstGeom>
            <a:solidFill>
              <a:schemeClr val="bg2"/>
            </a:solidFill>
            <a:ln w="444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141"/>
            <p:cNvSpPr/>
            <p:nvPr/>
          </p:nvSpPr>
          <p:spPr>
            <a:xfrm>
              <a:off x="3184066" y="1055642"/>
              <a:ext cx="516155" cy="516155"/>
            </a:xfrm>
            <a:prstGeom prst="ellipse">
              <a:avLst/>
            </a:prstGeom>
            <a:solidFill>
              <a:schemeClr val="bg2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solidFill>
                  <a:schemeClr val="tx1"/>
                </a:solidFill>
              </a:endParaRPr>
            </a:p>
          </p:txBody>
        </p:sp>
        <p:sp>
          <p:nvSpPr>
            <p:cNvPr id="32" name="Oval 142"/>
            <p:cNvSpPr/>
            <p:nvPr/>
          </p:nvSpPr>
          <p:spPr>
            <a:xfrm>
              <a:off x="3184065" y="4817432"/>
              <a:ext cx="516155" cy="516155"/>
            </a:xfrm>
            <a:prstGeom prst="ellipse">
              <a:avLst/>
            </a:prstGeom>
            <a:solidFill>
              <a:schemeClr val="bg2"/>
            </a:solidFill>
            <a:ln w="444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143"/>
            <p:cNvSpPr/>
            <p:nvPr/>
          </p:nvSpPr>
          <p:spPr>
            <a:xfrm>
              <a:off x="1526583" y="3081742"/>
              <a:ext cx="516155" cy="516155"/>
            </a:xfrm>
            <a:prstGeom prst="ellipse">
              <a:avLst/>
            </a:prstGeom>
            <a:solidFill>
              <a:schemeClr val="bg2"/>
            </a:solidFill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219966" y="1110386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mtClean="0"/>
                <a:t>01</a:t>
              </a:r>
              <a:endParaRPr lang="en-GB" sz="2000" b="1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262242" y="313976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mtClean="0"/>
                <a:t>02</a:t>
              </a:r>
              <a:endParaRPr lang="en-GB" sz="2000" b="1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19966" y="4875455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mtClean="0"/>
                <a:t>03</a:t>
              </a:r>
              <a:endParaRPr lang="en-GB" sz="2000" b="1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559941" y="3139764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smtClean="0"/>
                <a:t>04</a:t>
              </a:r>
              <a:endParaRPr lang="en-GB" sz="2000" b="1"/>
            </a:p>
          </p:txBody>
        </p:sp>
        <p:grpSp>
          <p:nvGrpSpPr>
            <p:cNvPr id="38" name="Group 148"/>
            <p:cNvGrpSpPr/>
            <p:nvPr/>
          </p:nvGrpSpPr>
          <p:grpSpPr>
            <a:xfrm>
              <a:off x="2857494" y="5305091"/>
              <a:ext cx="464344" cy="465138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54" name="AutoShape 7"/>
              <p:cNvSpPr/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5" name="AutoShape 8"/>
              <p:cNvSpPr/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6" name="AutoShape 9"/>
              <p:cNvSpPr/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7" name="AutoShape 10"/>
              <p:cNvSpPr/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8" name="AutoShape 11"/>
              <p:cNvSpPr/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9" name="AutoShape 12"/>
              <p:cNvSpPr/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60" name="AutoShape 13"/>
              <p:cNvSpPr/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61" name="AutoShape 14"/>
              <p:cNvSpPr/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62" name="AutoShape 15"/>
              <p:cNvSpPr/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</p:grpSp>
        <p:grpSp>
          <p:nvGrpSpPr>
            <p:cNvPr id="39" name="Group 149"/>
            <p:cNvGrpSpPr/>
            <p:nvPr/>
          </p:nvGrpSpPr>
          <p:grpSpPr>
            <a:xfrm>
              <a:off x="2857494" y="1625047"/>
              <a:ext cx="465138" cy="435769"/>
              <a:chOff x="5368132" y="3540125"/>
              <a:chExt cx="465138" cy="435769"/>
            </a:xfrm>
            <a:solidFill>
              <a:schemeClr val="bg2"/>
            </a:solidFill>
          </p:grpSpPr>
          <p:sp>
            <p:nvSpPr>
              <p:cNvPr id="52" name="AutoShape 110"/>
              <p:cNvSpPr/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3" name="AutoShape 111"/>
              <p:cNvSpPr/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40" name="Group 150"/>
            <p:cNvGrpSpPr/>
            <p:nvPr/>
          </p:nvGrpSpPr>
          <p:grpSpPr>
            <a:xfrm>
              <a:off x="1011113" y="3453380"/>
              <a:ext cx="464344" cy="464344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49" name="AutoShape 136"/>
              <p:cNvSpPr/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0" name="AutoShape 137"/>
              <p:cNvSpPr/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51" name="AutoShape 138"/>
              <p:cNvSpPr/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</p:grpSp>
        <p:grpSp>
          <p:nvGrpSpPr>
            <p:cNvPr id="41" name="Group 151"/>
            <p:cNvGrpSpPr/>
            <p:nvPr/>
          </p:nvGrpSpPr>
          <p:grpSpPr>
            <a:xfrm>
              <a:off x="4703250" y="3510927"/>
              <a:ext cx="464344" cy="362744"/>
              <a:chOff x="2581275" y="1710532"/>
              <a:chExt cx="464344" cy="362744"/>
            </a:xfrm>
            <a:solidFill>
              <a:schemeClr val="bg2"/>
            </a:solidFill>
          </p:grpSpPr>
          <p:sp>
            <p:nvSpPr>
              <p:cNvPr id="42" name="AutoShape 140"/>
              <p:cNvSpPr/>
              <p:nvPr/>
            </p:nvSpPr>
            <p:spPr bwMode="auto">
              <a:xfrm>
                <a:off x="2639219" y="1768475"/>
                <a:ext cx="290513" cy="235744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3" name="AutoShape 141"/>
              <p:cNvSpPr/>
              <p:nvPr/>
            </p:nvSpPr>
            <p:spPr bwMode="auto">
              <a:xfrm>
                <a:off x="2581275" y="1710532"/>
                <a:ext cx="464344" cy="362744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4" name="AutoShape 142"/>
              <p:cNvSpPr/>
              <p:nvPr/>
            </p:nvSpPr>
            <p:spPr bwMode="auto">
              <a:xfrm>
                <a:off x="2944019" y="1783557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5" name="AutoShape 143"/>
              <p:cNvSpPr/>
              <p:nvPr/>
            </p:nvSpPr>
            <p:spPr bwMode="auto">
              <a:xfrm>
                <a:off x="2929732" y="1971675"/>
                <a:ext cx="57944" cy="150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6" name="AutoShape 144"/>
              <p:cNvSpPr/>
              <p:nvPr/>
            </p:nvSpPr>
            <p:spPr bwMode="auto">
              <a:xfrm>
                <a:off x="2944019" y="1928019"/>
                <a:ext cx="58738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7" name="AutoShape 145"/>
              <p:cNvSpPr/>
              <p:nvPr/>
            </p:nvSpPr>
            <p:spPr bwMode="auto">
              <a:xfrm>
                <a:off x="2944019" y="1885157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48" name="AutoShape 146"/>
              <p:cNvSpPr/>
              <p:nvPr/>
            </p:nvSpPr>
            <p:spPr bwMode="auto">
              <a:xfrm>
                <a:off x="2697957" y="1826419"/>
                <a:ext cx="86519" cy="61119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</p:grp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/>
      <p:bldP spid="8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7" name="Group 3"/>
          <p:cNvGrpSpPr/>
          <p:nvPr/>
        </p:nvGrpSpPr>
        <p:grpSpPr>
          <a:xfrm>
            <a:off x="4091844" y="1828218"/>
            <a:ext cx="4071125" cy="4071125"/>
            <a:chOff x="3386666" y="719666"/>
            <a:chExt cx="5418667" cy="5418667"/>
          </a:xfrm>
        </p:grpSpPr>
        <p:sp>
          <p:nvSpPr>
            <p:cNvPr id="8" name="Diamond 4"/>
            <p:cNvSpPr/>
            <p:nvPr/>
          </p:nvSpPr>
          <p:spPr>
            <a:xfrm>
              <a:off x="3386666" y="719666"/>
              <a:ext cx="5418667" cy="5418667"/>
            </a:xfrm>
            <a:prstGeom prst="diamond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Freeform 5"/>
            <p:cNvSpPr/>
            <p:nvPr/>
          </p:nvSpPr>
          <p:spPr>
            <a:xfrm>
              <a:off x="3901439" y="1234439"/>
              <a:ext cx="2113280" cy="2113280"/>
            </a:xfrm>
            <a:custGeom>
              <a:avLst/>
              <a:gdLst>
                <a:gd name="connsiteX0" fmla="*/ 0 w 2113280"/>
                <a:gd name="connsiteY0" fmla="*/ 352220 h 2113280"/>
                <a:gd name="connsiteX1" fmla="*/ 352220 w 2113280"/>
                <a:gd name="connsiteY1" fmla="*/ 0 h 2113280"/>
                <a:gd name="connsiteX2" fmla="*/ 1761060 w 2113280"/>
                <a:gd name="connsiteY2" fmla="*/ 0 h 2113280"/>
                <a:gd name="connsiteX3" fmla="*/ 2113280 w 2113280"/>
                <a:gd name="connsiteY3" fmla="*/ 352220 h 2113280"/>
                <a:gd name="connsiteX4" fmla="*/ 2113280 w 2113280"/>
                <a:gd name="connsiteY4" fmla="*/ 1761060 h 2113280"/>
                <a:gd name="connsiteX5" fmla="*/ 1761060 w 2113280"/>
                <a:gd name="connsiteY5" fmla="*/ 2113280 h 2113280"/>
                <a:gd name="connsiteX6" fmla="*/ 352220 w 2113280"/>
                <a:gd name="connsiteY6" fmla="*/ 2113280 h 2113280"/>
                <a:gd name="connsiteX7" fmla="*/ 0 w 2113280"/>
                <a:gd name="connsiteY7" fmla="*/ 1761060 h 2113280"/>
                <a:gd name="connsiteX8" fmla="*/ 0 w 2113280"/>
                <a:gd name="connsiteY8" fmla="*/ 352220 h 211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2113280">
                  <a:moveTo>
                    <a:pt x="0" y="352220"/>
                  </a:moveTo>
                  <a:cubicBezTo>
                    <a:pt x="0" y="157694"/>
                    <a:pt x="157694" y="0"/>
                    <a:pt x="352220" y="0"/>
                  </a:cubicBezTo>
                  <a:lnTo>
                    <a:pt x="1761060" y="0"/>
                  </a:lnTo>
                  <a:cubicBezTo>
                    <a:pt x="1955586" y="0"/>
                    <a:pt x="2113280" y="157694"/>
                    <a:pt x="2113280" y="352220"/>
                  </a:cubicBezTo>
                  <a:lnTo>
                    <a:pt x="2113280" y="1761060"/>
                  </a:lnTo>
                  <a:cubicBezTo>
                    <a:pt x="2113280" y="1955586"/>
                    <a:pt x="1955586" y="2113280"/>
                    <a:pt x="1761060" y="2113280"/>
                  </a:cubicBezTo>
                  <a:lnTo>
                    <a:pt x="352220" y="2113280"/>
                  </a:lnTo>
                  <a:cubicBezTo>
                    <a:pt x="157694" y="2113280"/>
                    <a:pt x="0" y="1955586"/>
                    <a:pt x="0" y="1761060"/>
                  </a:cubicBezTo>
                  <a:lnTo>
                    <a:pt x="0" y="35222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1282" tIns="301282" rIns="301282" bIns="301282" numCol="1" spcCol="1270" anchor="ctr" anchorCtr="0">
              <a:noAutofit/>
            </a:bodyPr>
            <a:lstStyle/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8000" kern="1200" smtClean="0">
                  <a:latin typeface="+mj-lt"/>
                </a:rPr>
                <a:t>S</a:t>
              </a:r>
              <a:endParaRPr lang="en-GB" sz="8000" kern="1200">
                <a:latin typeface="+mj-lt"/>
              </a:endParaRPr>
            </a:p>
          </p:txBody>
        </p:sp>
        <p:sp>
          <p:nvSpPr>
            <p:cNvPr id="15" name="Freeform 6"/>
            <p:cNvSpPr/>
            <p:nvPr/>
          </p:nvSpPr>
          <p:spPr>
            <a:xfrm>
              <a:off x="6177280" y="1234439"/>
              <a:ext cx="2113280" cy="2113280"/>
            </a:xfrm>
            <a:custGeom>
              <a:avLst/>
              <a:gdLst>
                <a:gd name="connsiteX0" fmla="*/ 0 w 2113280"/>
                <a:gd name="connsiteY0" fmla="*/ 352220 h 2113280"/>
                <a:gd name="connsiteX1" fmla="*/ 352220 w 2113280"/>
                <a:gd name="connsiteY1" fmla="*/ 0 h 2113280"/>
                <a:gd name="connsiteX2" fmla="*/ 1761060 w 2113280"/>
                <a:gd name="connsiteY2" fmla="*/ 0 h 2113280"/>
                <a:gd name="connsiteX3" fmla="*/ 2113280 w 2113280"/>
                <a:gd name="connsiteY3" fmla="*/ 352220 h 2113280"/>
                <a:gd name="connsiteX4" fmla="*/ 2113280 w 2113280"/>
                <a:gd name="connsiteY4" fmla="*/ 1761060 h 2113280"/>
                <a:gd name="connsiteX5" fmla="*/ 1761060 w 2113280"/>
                <a:gd name="connsiteY5" fmla="*/ 2113280 h 2113280"/>
                <a:gd name="connsiteX6" fmla="*/ 352220 w 2113280"/>
                <a:gd name="connsiteY6" fmla="*/ 2113280 h 2113280"/>
                <a:gd name="connsiteX7" fmla="*/ 0 w 2113280"/>
                <a:gd name="connsiteY7" fmla="*/ 1761060 h 2113280"/>
                <a:gd name="connsiteX8" fmla="*/ 0 w 2113280"/>
                <a:gd name="connsiteY8" fmla="*/ 352220 h 211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2113280">
                  <a:moveTo>
                    <a:pt x="0" y="352220"/>
                  </a:moveTo>
                  <a:cubicBezTo>
                    <a:pt x="0" y="157694"/>
                    <a:pt x="157694" y="0"/>
                    <a:pt x="352220" y="0"/>
                  </a:cubicBezTo>
                  <a:lnTo>
                    <a:pt x="1761060" y="0"/>
                  </a:lnTo>
                  <a:cubicBezTo>
                    <a:pt x="1955586" y="0"/>
                    <a:pt x="2113280" y="157694"/>
                    <a:pt x="2113280" y="352220"/>
                  </a:cubicBezTo>
                  <a:lnTo>
                    <a:pt x="2113280" y="1761060"/>
                  </a:lnTo>
                  <a:cubicBezTo>
                    <a:pt x="2113280" y="1955586"/>
                    <a:pt x="1955586" y="2113280"/>
                    <a:pt x="1761060" y="2113280"/>
                  </a:cubicBezTo>
                  <a:lnTo>
                    <a:pt x="352220" y="2113280"/>
                  </a:lnTo>
                  <a:cubicBezTo>
                    <a:pt x="157694" y="2113280"/>
                    <a:pt x="0" y="1955586"/>
                    <a:pt x="0" y="1761060"/>
                  </a:cubicBezTo>
                  <a:lnTo>
                    <a:pt x="0" y="3522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1282" tIns="301282" rIns="301282" bIns="301282" numCol="1" spcCol="1270" anchor="ctr" anchorCtr="0">
              <a:noAutofit/>
            </a:bodyPr>
            <a:lstStyle/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8000" kern="1200" smtClean="0">
                  <a:latin typeface="+mj-lt"/>
                </a:rPr>
                <a:t>W</a:t>
              </a:r>
              <a:endParaRPr lang="en-GB" sz="8000" kern="1200">
                <a:latin typeface="+mj-lt"/>
              </a:endParaRPr>
            </a:p>
          </p:txBody>
        </p:sp>
        <p:sp>
          <p:nvSpPr>
            <p:cNvPr id="16" name="Freeform 7"/>
            <p:cNvSpPr/>
            <p:nvPr/>
          </p:nvSpPr>
          <p:spPr>
            <a:xfrm>
              <a:off x="3901439" y="3510279"/>
              <a:ext cx="2113280" cy="2113280"/>
            </a:xfrm>
            <a:custGeom>
              <a:avLst/>
              <a:gdLst>
                <a:gd name="connsiteX0" fmla="*/ 0 w 2113280"/>
                <a:gd name="connsiteY0" fmla="*/ 352220 h 2113280"/>
                <a:gd name="connsiteX1" fmla="*/ 352220 w 2113280"/>
                <a:gd name="connsiteY1" fmla="*/ 0 h 2113280"/>
                <a:gd name="connsiteX2" fmla="*/ 1761060 w 2113280"/>
                <a:gd name="connsiteY2" fmla="*/ 0 h 2113280"/>
                <a:gd name="connsiteX3" fmla="*/ 2113280 w 2113280"/>
                <a:gd name="connsiteY3" fmla="*/ 352220 h 2113280"/>
                <a:gd name="connsiteX4" fmla="*/ 2113280 w 2113280"/>
                <a:gd name="connsiteY4" fmla="*/ 1761060 h 2113280"/>
                <a:gd name="connsiteX5" fmla="*/ 1761060 w 2113280"/>
                <a:gd name="connsiteY5" fmla="*/ 2113280 h 2113280"/>
                <a:gd name="connsiteX6" fmla="*/ 352220 w 2113280"/>
                <a:gd name="connsiteY6" fmla="*/ 2113280 h 2113280"/>
                <a:gd name="connsiteX7" fmla="*/ 0 w 2113280"/>
                <a:gd name="connsiteY7" fmla="*/ 1761060 h 2113280"/>
                <a:gd name="connsiteX8" fmla="*/ 0 w 2113280"/>
                <a:gd name="connsiteY8" fmla="*/ 352220 h 211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2113280">
                  <a:moveTo>
                    <a:pt x="0" y="352220"/>
                  </a:moveTo>
                  <a:cubicBezTo>
                    <a:pt x="0" y="157694"/>
                    <a:pt x="157694" y="0"/>
                    <a:pt x="352220" y="0"/>
                  </a:cubicBezTo>
                  <a:lnTo>
                    <a:pt x="1761060" y="0"/>
                  </a:lnTo>
                  <a:cubicBezTo>
                    <a:pt x="1955586" y="0"/>
                    <a:pt x="2113280" y="157694"/>
                    <a:pt x="2113280" y="352220"/>
                  </a:cubicBezTo>
                  <a:lnTo>
                    <a:pt x="2113280" y="1761060"/>
                  </a:lnTo>
                  <a:cubicBezTo>
                    <a:pt x="2113280" y="1955586"/>
                    <a:pt x="1955586" y="2113280"/>
                    <a:pt x="1761060" y="2113280"/>
                  </a:cubicBezTo>
                  <a:lnTo>
                    <a:pt x="352220" y="2113280"/>
                  </a:lnTo>
                  <a:cubicBezTo>
                    <a:pt x="157694" y="2113280"/>
                    <a:pt x="0" y="1955586"/>
                    <a:pt x="0" y="1761060"/>
                  </a:cubicBezTo>
                  <a:lnTo>
                    <a:pt x="0" y="352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1282" tIns="301282" rIns="301282" bIns="301282" numCol="1" spcCol="1270" anchor="ctr" anchorCtr="0">
              <a:noAutofit/>
            </a:bodyPr>
            <a:lstStyle/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8000" kern="1200" smtClean="0">
                  <a:latin typeface="+mj-lt"/>
                </a:rPr>
                <a:t>T</a:t>
              </a:r>
              <a:endParaRPr lang="en-GB" sz="8000" kern="1200">
                <a:latin typeface="+mj-lt"/>
              </a:endParaRPr>
            </a:p>
          </p:txBody>
        </p:sp>
        <p:sp>
          <p:nvSpPr>
            <p:cNvPr id="17" name="Freeform 8"/>
            <p:cNvSpPr/>
            <p:nvPr/>
          </p:nvSpPr>
          <p:spPr>
            <a:xfrm>
              <a:off x="6177280" y="3510279"/>
              <a:ext cx="2113280" cy="2113280"/>
            </a:xfrm>
            <a:custGeom>
              <a:avLst/>
              <a:gdLst>
                <a:gd name="connsiteX0" fmla="*/ 0 w 2113280"/>
                <a:gd name="connsiteY0" fmla="*/ 352220 h 2113280"/>
                <a:gd name="connsiteX1" fmla="*/ 352220 w 2113280"/>
                <a:gd name="connsiteY1" fmla="*/ 0 h 2113280"/>
                <a:gd name="connsiteX2" fmla="*/ 1761060 w 2113280"/>
                <a:gd name="connsiteY2" fmla="*/ 0 h 2113280"/>
                <a:gd name="connsiteX3" fmla="*/ 2113280 w 2113280"/>
                <a:gd name="connsiteY3" fmla="*/ 352220 h 2113280"/>
                <a:gd name="connsiteX4" fmla="*/ 2113280 w 2113280"/>
                <a:gd name="connsiteY4" fmla="*/ 1761060 h 2113280"/>
                <a:gd name="connsiteX5" fmla="*/ 1761060 w 2113280"/>
                <a:gd name="connsiteY5" fmla="*/ 2113280 h 2113280"/>
                <a:gd name="connsiteX6" fmla="*/ 352220 w 2113280"/>
                <a:gd name="connsiteY6" fmla="*/ 2113280 h 2113280"/>
                <a:gd name="connsiteX7" fmla="*/ 0 w 2113280"/>
                <a:gd name="connsiteY7" fmla="*/ 1761060 h 2113280"/>
                <a:gd name="connsiteX8" fmla="*/ 0 w 2113280"/>
                <a:gd name="connsiteY8" fmla="*/ 352220 h 211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3280" h="2113280">
                  <a:moveTo>
                    <a:pt x="0" y="352220"/>
                  </a:moveTo>
                  <a:cubicBezTo>
                    <a:pt x="0" y="157694"/>
                    <a:pt x="157694" y="0"/>
                    <a:pt x="352220" y="0"/>
                  </a:cubicBezTo>
                  <a:lnTo>
                    <a:pt x="1761060" y="0"/>
                  </a:lnTo>
                  <a:cubicBezTo>
                    <a:pt x="1955586" y="0"/>
                    <a:pt x="2113280" y="157694"/>
                    <a:pt x="2113280" y="352220"/>
                  </a:cubicBezTo>
                  <a:lnTo>
                    <a:pt x="2113280" y="1761060"/>
                  </a:lnTo>
                  <a:cubicBezTo>
                    <a:pt x="2113280" y="1955586"/>
                    <a:pt x="1955586" y="2113280"/>
                    <a:pt x="1761060" y="2113280"/>
                  </a:cubicBezTo>
                  <a:lnTo>
                    <a:pt x="352220" y="2113280"/>
                  </a:lnTo>
                  <a:cubicBezTo>
                    <a:pt x="157694" y="2113280"/>
                    <a:pt x="0" y="1955586"/>
                    <a:pt x="0" y="1761060"/>
                  </a:cubicBezTo>
                  <a:lnTo>
                    <a:pt x="0" y="352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1282" tIns="301282" rIns="301282" bIns="301282" numCol="1" spcCol="1270" anchor="ctr" anchorCtr="0">
              <a:noAutofit/>
            </a:bodyPr>
            <a:lstStyle/>
            <a:p>
              <a:pPr lvl="0" algn="ctr" defTabSz="2311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8000" kern="1200" smtClean="0"/>
                <a:t>O</a:t>
              </a:r>
              <a:endParaRPr lang="en-GB" sz="8000" kern="1200"/>
            </a:p>
          </p:txBody>
        </p:sp>
      </p:grpSp>
      <p:grpSp>
        <p:nvGrpSpPr>
          <p:cNvPr id="18" name="Group 12"/>
          <p:cNvGrpSpPr/>
          <p:nvPr/>
        </p:nvGrpSpPr>
        <p:grpSpPr>
          <a:xfrm>
            <a:off x="562946" y="2157030"/>
            <a:ext cx="3070021" cy="1384995"/>
            <a:chOff x="8716043" y="2853384"/>
            <a:chExt cx="3070021" cy="1384995"/>
          </a:xfrm>
        </p:grpSpPr>
        <p:sp>
          <p:nvSpPr>
            <p:cNvPr id="19" name="TextBox 18"/>
            <p:cNvSpPr txBox="1"/>
            <p:nvPr/>
          </p:nvSpPr>
          <p:spPr>
            <a:xfrm>
              <a:off x="8716043" y="3222716"/>
              <a:ext cx="307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    描述案加入文文字描述文案加入文字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文字描述文案加入文字文字描述文文字文案字文字描述文案加入文</a:t>
              </a:r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r"/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0671656" y="285338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 smtClean="0">
                  <a:solidFill>
                    <a:schemeClr val="accent1"/>
                  </a:solidFill>
                </a:rPr>
                <a:t>加入标题</a:t>
              </a:r>
              <a:endParaRPr lang="en-GB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62946" y="4496923"/>
            <a:ext cx="3070021" cy="1384995"/>
            <a:chOff x="8716043" y="2853384"/>
            <a:chExt cx="3070021" cy="1384995"/>
          </a:xfrm>
        </p:grpSpPr>
        <p:sp>
          <p:nvSpPr>
            <p:cNvPr id="22" name="TextBox 21"/>
            <p:cNvSpPr txBox="1"/>
            <p:nvPr/>
          </p:nvSpPr>
          <p:spPr>
            <a:xfrm>
              <a:off x="8716043" y="3222716"/>
              <a:ext cx="307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描述案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加入文文字描述文案加入</a:t>
              </a:r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</a:t>
              </a:r>
              <a:endParaRPr lang="en-US" altLang="zh-CN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zh-CN" altLang="en-US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</a:t>
              </a:r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描述文案加入文字文字描述文文字文案字文字描述文案加入文</a:t>
              </a:r>
              <a:endParaRPr lang="en-GB" altLang="zh-CN" sz="1200" dirty="0">
                <a:solidFill>
                  <a:schemeClr val="bg2"/>
                </a:solidFill>
              </a:endParaRPr>
            </a:p>
            <a:p>
              <a:pPr algn="r"/>
              <a:endParaRPr lang="en-GB" altLang="zh-CN" sz="1200" dirty="0">
                <a:solidFill>
                  <a:schemeClr val="bg2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671656" y="285338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b="1" dirty="0" smtClean="0">
                  <a:solidFill>
                    <a:schemeClr val="accent4"/>
                  </a:solidFill>
                </a:rPr>
                <a:t>加入标题</a:t>
              </a:r>
              <a:endParaRPr lang="en-GB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 flipH="1">
            <a:off x="8549726" y="2157030"/>
            <a:ext cx="3070021" cy="1384995"/>
            <a:chOff x="8716043" y="2853384"/>
            <a:chExt cx="3070021" cy="1384995"/>
          </a:xfrm>
        </p:grpSpPr>
        <p:sp>
          <p:nvSpPr>
            <p:cNvPr id="25" name="TextBox 24"/>
            <p:cNvSpPr txBox="1"/>
            <p:nvPr/>
          </p:nvSpPr>
          <p:spPr>
            <a:xfrm>
              <a:off x="8716043" y="3222716"/>
              <a:ext cx="307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    描述案加入文文字描述文案加入文字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文字描述文案加入文字文字描述文文字文案字文字描述文案加入文</a:t>
              </a:r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  <a:p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0671656" y="285338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2"/>
                  </a:solidFill>
                </a:rPr>
                <a:t>加入标题</a:t>
              </a:r>
              <a:endParaRPr lang="en-GB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7" name="Group 27"/>
          <p:cNvGrpSpPr/>
          <p:nvPr/>
        </p:nvGrpSpPr>
        <p:grpSpPr>
          <a:xfrm flipH="1">
            <a:off x="8549726" y="4496923"/>
            <a:ext cx="3070021" cy="1384995"/>
            <a:chOff x="8716043" y="2853384"/>
            <a:chExt cx="3070021" cy="1384995"/>
          </a:xfrm>
        </p:grpSpPr>
        <p:sp>
          <p:nvSpPr>
            <p:cNvPr id="28" name="TextBox 27"/>
            <p:cNvSpPr txBox="1"/>
            <p:nvPr/>
          </p:nvSpPr>
          <p:spPr>
            <a:xfrm>
              <a:off x="8716043" y="3222716"/>
              <a:ext cx="30700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文字描述文案加入文字文字描述文案加入    描述案加入文文字描述文案加入文字</a:t>
              </a:r>
              <a:endParaRPr lang="en-US" altLang="zh-CN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文字描述文案加入文字文字描述文文字文案字文字描述文案加入文</a:t>
              </a:r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  <a:p>
              <a:endParaRPr lang="en-GB" altLang="zh-CN" sz="12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71656" y="285338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3"/>
                  </a:solidFill>
                </a:rPr>
                <a:t>加入标题</a:t>
              </a:r>
              <a:endParaRPr lang="en-GB" b="1" dirty="0">
                <a:solidFill>
                  <a:schemeClr val="accent3"/>
                </a:solidFill>
              </a:endParaRPr>
            </a:p>
          </p:txBody>
        </p:sp>
      </p:grp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266676" y="259480"/>
            <a:ext cx="3623254" cy="400110"/>
            <a:chOff x="551502" y="319364"/>
            <a:chExt cx="4831007" cy="533480"/>
          </a:xfrm>
        </p:grpSpPr>
        <p:sp>
          <p:nvSpPr>
            <p:cNvPr id="10" name="文本框 23"/>
            <p:cNvSpPr txBox="1"/>
            <p:nvPr/>
          </p:nvSpPr>
          <p:spPr>
            <a:xfrm>
              <a:off x="750625" y="319364"/>
              <a:ext cx="2400659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标题文字内容 </a:t>
              </a:r>
              <a:endPara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16200000" flipH="1" flipV="1">
              <a:off x="475568" y="505711"/>
              <a:ext cx="304323" cy="152455"/>
            </a:xfrm>
            <a:prstGeom prst="triangl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2" name="文本框 23"/>
            <p:cNvSpPr txBox="1"/>
            <p:nvPr/>
          </p:nvSpPr>
          <p:spPr>
            <a:xfrm>
              <a:off x="2881737" y="429775"/>
              <a:ext cx="250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  Click </a:t>
              </a:r>
              <a:r>
                <a:rPr lang="en-US" altLang="zh-CN" sz="12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</a:rPr>
                <a:t>here to add Title</a:t>
              </a:r>
              <a:endPara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3" name="圆角矩形 12"/>
          <p:cNvSpPr/>
          <p:nvPr/>
        </p:nvSpPr>
        <p:spPr>
          <a:xfrm>
            <a:off x="-1" y="833804"/>
            <a:ext cx="12192001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innerShdw blurRad="38100" dist="127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2201307" y="2440201"/>
            <a:ext cx="1290297" cy="1118981"/>
          </a:xfrm>
          <a:custGeom>
            <a:avLst/>
            <a:gdLst>
              <a:gd name="T0" fmla="*/ 488 w 501"/>
              <a:gd name="T1" fmla="*/ 12 h 434"/>
              <a:gd name="T2" fmla="*/ 459 w 501"/>
              <a:gd name="T3" fmla="*/ 0 h 434"/>
              <a:gd name="T4" fmla="*/ 42 w 501"/>
              <a:gd name="T5" fmla="*/ 0 h 434"/>
              <a:gd name="T6" fmla="*/ 12 w 501"/>
              <a:gd name="T7" fmla="*/ 12 h 434"/>
              <a:gd name="T8" fmla="*/ 0 w 501"/>
              <a:gd name="T9" fmla="*/ 42 h 434"/>
              <a:gd name="T10" fmla="*/ 0 w 501"/>
              <a:gd name="T11" fmla="*/ 325 h 434"/>
              <a:gd name="T12" fmla="*/ 12 w 501"/>
              <a:gd name="T13" fmla="*/ 355 h 434"/>
              <a:gd name="T14" fmla="*/ 42 w 501"/>
              <a:gd name="T15" fmla="*/ 367 h 434"/>
              <a:gd name="T16" fmla="*/ 184 w 501"/>
              <a:gd name="T17" fmla="*/ 367 h 434"/>
              <a:gd name="T18" fmla="*/ 179 w 501"/>
              <a:gd name="T19" fmla="*/ 387 h 434"/>
              <a:gd name="T20" fmla="*/ 171 w 501"/>
              <a:gd name="T21" fmla="*/ 406 h 434"/>
              <a:gd name="T22" fmla="*/ 167 w 501"/>
              <a:gd name="T23" fmla="*/ 417 h 434"/>
              <a:gd name="T24" fmla="*/ 172 w 501"/>
              <a:gd name="T25" fmla="*/ 429 h 434"/>
              <a:gd name="T26" fmla="*/ 184 w 501"/>
              <a:gd name="T27" fmla="*/ 434 h 434"/>
              <a:gd name="T28" fmla="*/ 317 w 501"/>
              <a:gd name="T29" fmla="*/ 434 h 434"/>
              <a:gd name="T30" fmla="*/ 329 w 501"/>
              <a:gd name="T31" fmla="*/ 429 h 434"/>
              <a:gd name="T32" fmla="*/ 334 w 501"/>
              <a:gd name="T33" fmla="*/ 417 h 434"/>
              <a:gd name="T34" fmla="*/ 330 w 501"/>
              <a:gd name="T35" fmla="*/ 406 h 434"/>
              <a:gd name="T36" fmla="*/ 321 w 501"/>
              <a:gd name="T37" fmla="*/ 387 h 434"/>
              <a:gd name="T38" fmla="*/ 317 w 501"/>
              <a:gd name="T39" fmla="*/ 367 h 434"/>
              <a:gd name="T40" fmla="*/ 459 w 501"/>
              <a:gd name="T41" fmla="*/ 367 h 434"/>
              <a:gd name="T42" fmla="*/ 488 w 501"/>
              <a:gd name="T43" fmla="*/ 355 h 434"/>
              <a:gd name="T44" fmla="*/ 501 w 501"/>
              <a:gd name="T45" fmla="*/ 325 h 434"/>
              <a:gd name="T46" fmla="*/ 501 w 501"/>
              <a:gd name="T47" fmla="*/ 42 h 434"/>
              <a:gd name="T48" fmla="*/ 488 w 501"/>
              <a:gd name="T49" fmla="*/ 12 h 434"/>
              <a:gd name="T50" fmla="*/ 467 w 501"/>
              <a:gd name="T51" fmla="*/ 259 h 434"/>
              <a:gd name="T52" fmla="*/ 465 w 501"/>
              <a:gd name="T53" fmla="*/ 264 h 434"/>
              <a:gd name="T54" fmla="*/ 459 w 501"/>
              <a:gd name="T55" fmla="*/ 267 h 434"/>
              <a:gd name="T56" fmla="*/ 42 w 501"/>
              <a:gd name="T57" fmla="*/ 267 h 434"/>
              <a:gd name="T58" fmla="*/ 36 w 501"/>
              <a:gd name="T59" fmla="*/ 264 h 434"/>
              <a:gd name="T60" fmla="*/ 33 w 501"/>
              <a:gd name="T61" fmla="*/ 259 h 434"/>
              <a:gd name="T62" fmla="*/ 33 w 501"/>
              <a:gd name="T63" fmla="*/ 42 h 434"/>
              <a:gd name="T64" fmla="*/ 36 w 501"/>
              <a:gd name="T65" fmla="*/ 36 h 434"/>
              <a:gd name="T66" fmla="*/ 42 w 501"/>
              <a:gd name="T67" fmla="*/ 33 h 434"/>
              <a:gd name="T68" fmla="*/ 459 w 501"/>
              <a:gd name="T69" fmla="*/ 33 h 434"/>
              <a:gd name="T70" fmla="*/ 465 w 501"/>
              <a:gd name="T71" fmla="*/ 36 h 434"/>
              <a:gd name="T72" fmla="*/ 467 w 501"/>
              <a:gd name="T73" fmla="*/ 42 h 434"/>
              <a:gd name="T74" fmla="*/ 467 w 501"/>
              <a:gd name="T75" fmla="*/ 259 h 434"/>
              <a:gd name="T76" fmla="*/ 467 w 501"/>
              <a:gd name="T77" fmla="*/ 259 h 434"/>
              <a:gd name="T78" fmla="*/ 467 w 501"/>
              <a:gd name="T79" fmla="*/ 259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01" h="434">
                <a:moveTo>
                  <a:pt x="488" y="12"/>
                </a:moveTo>
                <a:cubicBezTo>
                  <a:pt x="480" y="4"/>
                  <a:pt x="470" y="0"/>
                  <a:pt x="459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30" y="0"/>
                  <a:pt x="20" y="4"/>
                  <a:pt x="12" y="12"/>
                </a:cubicBezTo>
                <a:cubicBezTo>
                  <a:pt x="4" y="20"/>
                  <a:pt x="0" y="30"/>
                  <a:pt x="0" y="4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37"/>
                  <a:pt x="4" y="347"/>
                  <a:pt x="12" y="355"/>
                </a:cubicBezTo>
                <a:cubicBezTo>
                  <a:pt x="20" y="363"/>
                  <a:pt x="30" y="367"/>
                  <a:pt x="42" y="367"/>
                </a:cubicBezTo>
                <a:cubicBezTo>
                  <a:pt x="184" y="367"/>
                  <a:pt x="184" y="367"/>
                  <a:pt x="184" y="367"/>
                </a:cubicBezTo>
                <a:cubicBezTo>
                  <a:pt x="184" y="374"/>
                  <a:pt x="182" y="380"/>
                  <a:pt x="179" y="387"/>
                </a:cubicBezTo>
                <a:cubicBezTo>
                  <a:pt x="177" y="394"/>
                  <a:pt x="174" y="400"/>
                  <a:pt x="171" y="406"/>
                </a:cubicBezTo>
                <a:cubicBezTo>
                  <a:pt x="168" y="411"/>
                  <a:pt x="167" y="415"/>
                  <a:pt x="167" y="417"/>
                </a:cubicBezTo>
                <a:cubicBezTo>
                  <a:pt x="167" y="422"/>
                  <a:pt x="169" y="426"/>
                  <a:pt x="172" y="429"/>
                </a:cubicBezTo>
                <a:cubicBezTo>
                  <a:pt x="175" y="432"/>
                  <a:pt x="179" y="434"/>
                  <a:pt x="184" y="434"/>
                </a:cubicBezTo>
                <a:cubicBezTo>
                  <a:pt x="317" y="434"/>
                  <a:pt x="317" y="434"/>
                  <a:pt x="317" y="434"/>
                </a:cubicBezTo>
                <a:cubicBezTo>
                  <a:pt x="322" y="434"/>
                  <a:pt x="325" y="432"/>
                  <a:pt x="329" y="429"/>
                </a:cubicBezTo>
                <a:cubicBezTo>
                  <a:pt x="332" y="426"/>
                  <a:pt x="334" y="422"/>
                  <a:pt x="334" y="417"/>
                </a:cubicBezTo>
                <a:cubicBezTo>
                  <a:pt x="334" y="415"/>
                  <a:pt x="332" y="411"/>
                  <a:pt x="330" y="406"/>
                </a:cubicBezTo>
                <a:cubicBezTo>
                  <a:pt x="327" y="400"/>
                  <a:pt x="324" y="394"/>
                  <a:pt x="321" y="387"/>
                </a:cubicBezTo>
                <a:cubicBezTo>
                  <a:pt x="318" y="380"/>
                  <a:pt x="317" y="374"/>
                  <a:pt x="317" y="367"/>
                </a:cubicBezTo>
                <a:cubicBezTo>
                  <a:pt x="459" y="367"/>
                  <a:pt x="459" y="367"/>
                  <a:pt x="459" y="367"/>
                </a:cubicBezTo>
                <a:cubicBezTo>
                  <a:pt x="470" y="367"/>
                  <a:pt x="480" y="363"/>
                  <a:pt x="488" y="355"/>
                </a:cubicBezTo>
                <a:cubicBezTo>
                  <a:pt x="496" y="347"/>
                  <a:pt x="501" y="337"/>
                  <a:pt x="501" y="325"/>
                </a:cubicBezTo>
                <a:cubicBezTo>
                  <a:pt x="501" y="42"/>
                  <a:pt x="501" y="42"/>
                  <a:pt x="501" y="42"/>
                </a:cubicBezTo>
                <a:cubicBezTo>
                  <a:pt x="501" y="30"/>
                  <a:pt x="496" y="20"/>
                  <a:pt x="488" y="12"/>
                </a:cubicBezTo>
                <a:close/>
                <a:moveTo>
                  <a:pt x="467" y="259"/>
                </a:moveTo>
                <a:cubicBezTo>
                  <a:pt x="467" y="261"/>
                  <a:pt x="466" y="263"/>
                  <a:pt x="465" y="264"/>
                </a:cubicBezTo>
                <a:cubicBezTo>
                  <a:pt x="463" y="266"/>
                  <a:pt x="461" y="267"/>
                  <a:pt x="459" y="267"/>
                </a:cubicBezTo>
                <a:cubicBezTo>
                  <a:pt x="42" y="267"/>
                  <a:pt x="42" y="267"/>
                  <a:pt x="42" y="267"/>
                </a:cubicBezTo>
                <a:cubicBezTo>
                  <a:pt x="39" y="267"/>
                  <a:pt x="38" y="266"/>
                  <a:pt x="36" y="264"/>
                </a:cubicBezTo>
                <a:cubicBezTo>
                  <a:pt x="34" y="263"/>
                  <a:pt x="33" y="261"/>
                  <a:pt x="33" y="259"/>
                </a:cubicBezTo>
                <a:cubicBezTo>
                  <a:pt x="33" y="42"/>
                  <a:pt x="33" y="42"/>
                  <a:pt x="33" y="42"/>
                </a:cubicBezTo>
                <a:cubicBezTo>
                  <a:pt x="33" y="39"/>
                  <a:pt x="34" y="37"/>
                  <a:pt x="36" y="36"/>
                </a:cubicBezTo>
                <a:cubicBezTo>
                  <a:pt x="38" y="34"/>
                  <a:pt x="39" y="33"/>
                  <a:pt x="42" y="33"/>
                </a:cubicBezTo>
                <a:cubicBezTo>
                  <a:pt x="459" y="33"/>
                  <a:pt x="459" y="33"/>
                  <a:pt x="459" y="33"/>
                </a:cubicBezTo>
                <a:cubicBezTo>
                  <a:pt x="461" y="33"/>
                  <a:pt x="463" y="34"/>
                  <a:pt x="465" y="36"/>
                </a:cubicBezTo>
                <a:cubicBezTo>
                  <a:pt x="466" y="37"/>
                  <a:pt x="467" y="39"/>
                  <a:pt x="467" y="42"/>
                </a:cubicBezTo>
                <a:lnTo>
                  <a:pt x="467" y="259"/>
                </a:lnTo>
                <a:close/>
                <a:moveTo>
                  <a:pt x="467" y="259"/>
                </a:moveTo>
                <a:cubicBezTo>
                  <a:pt x="467" y="259"/>
                  <a:pt x="467" y="259"/>
                  <a:pt x="467" y="259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sp>
        <p:nvSpPr>
          <p:cNvPr id="8" name="Freeform 9"/>
          <p:cNvSpPr>
            <a:spLocks noEditPoints="1"/>
          </p:cNvSpPr>
          <p:nvPr/>
        </p:nvSpPr>
        <p:spPr bwMode="auto">
          <a:xfrm>
            <a:off x="5821317" y="2374665"/>
            <a:ext cx="969420" cy="1250050"/>
          </a:xfrm>
          <a:custGeom>
            <a:avLst/>
            <a:gdLst>
              <a:gd name="T0" fmla="*/ 644 w 725"/>
              <a:gd name="T1" fmla="*/ 0 h 906"/>
              <a:gd name="T2" fmla="*/ 81 w 725"/>
              <a:gd name="T3" fmla="*/ 0 h 906"/>
              <a:gd name="T4" fmla="*/ 0 w 725"/>
              <a:gd name="T5" fmla="*/ 81 h 906"/>
              <a:gd name="T6" fmla="*/ 0 w 725"/>
              <a:gd name="T7" fmla="*/ 826 h 906"/>
              <a:gd name="T8" fmla="*/ 81 w 725"/>
              <a:gd name="T9" fmla="*/ 906 h 906"/>
              <a:gd name="T10" fmla="*/ 644 w 725"/>
              <a:gd name="T11" fmla="*/ 906 h 906"/>
              <a:gd name="T12" fmla="*/ 725 w 725"/>
              <a:gd name="T13" fmla="*/ 826 h 906"/>
              <a:gd name="T14" fmla="*/ 725 w 725"/>
              <a:gd name="T15" fmla="*/ 81 h 906"/>
              <a:gd name="T16" fmla="*/ 644 w 725"/>
              <a:gd name="T17" fmla="*/ 0 h 906"/>
              <a:gd name="T18" fmla="*/ 362 w 725"/>
              <a:gd name="T19" fmla="*/ 862 h 906"/>
              <a:gd name="T20" fmla="*/ 328 w 725"/>
              <a:gd name="T21" fmla="*/ 827 h 906"/>
              <a:gd name="T22" fmla="*/ 362 w 725"/>
              <a:gd name="T23" fmla="*/ 793 h 906"/>
              <a:gd name="T24" fmla="*/ 397 w 725"/>
              <a:gd name="T25" fmla="*/ 827 h 906"/>
              <a:gd name="T26" fmla="*/ 362 w 725"/>
              <a:gd name="T27" fmla="*/ 862 h 906"/>
              <a:gd name="T28" fmla="*/ 654 w 725"/>
              <a:gd name="T29" fmla="*/ 740 h 906"/>
              <a:gd name="T30" fmla="*/ 637 w 725"/>
              <a:gd name="T31" fmla="*/ 758 h 906"/>
              <a:gd name="T32" fmla="*/ 88 w 725"/>
              <a:gd name="T33" fmla="*/ 758 h 906"/>
              <a:gd name="T34" fmla="*/ 70 w 725"/>
              <a:gd name="T35" fmla="*/ 740 h 906"/>
              <a:gd name="T36" fmla="*/ 70 w 725"/>
              <a:gd name="T37" fmla="*/ 86 h 906"/>
              <a:gd name="T38" fmla="*/ 88 w 725"/>
              <a:gd name="T39" fmla="*/ 69 h 906"/>
              <a:gd name="T40" fmla="*/ 637 w 725"/>
              <a:gd name="T41" fmla="*/ 69 h 906"/>
              <a:gd name="T42" fmla="*/ 654 w 725"/>
              <a:gd name="T43" fmla="*/ 86 h 906"/>
              <a:gd name="T44" fmla="*/ 654 w 725"/>
              <a:gd name="T45" fmla="*/ 740 h 906"/>
              <a:gd name="T46" fmla="*/ 654 w 725"/>
              <a:gd name="T47" fmla="*/ 740 h 906"/>
              <a:gd name="T48" fmla="*/ 654 w 725"/>
              <a:gd name="T49" fmla="*/ 740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25" h="906">
                <a:moveTo>
                  <a:pt x="644" y="0"/>
                </a:moveTo>
                <a:cubicBezTo>
                  <a:pt x="81" y="0"/>
                  <a:pt x="81" y="0"/>
                  <a:pt x="81" y="0"/>
                </a:cubicBezTo>
                <a:cubicBezTo>
                  <a:pt x="36" y="0"/>
                  <a:pt x="0" y="36"/>
                  <a:pt x="0" y="81"/>
                </a:cubicBezTo>
                <a:cubicBezTo>
                  <a:pt x="0" y="826"/>
                  <a:pt x="0" y="826"/>
                  <a:pt x="0" y="826"/>
                </a:cubicBezTo>
                <a:cubicBezTo>
                  <a:pt x="0" y="870"/>
                  <a:pt x="36" y="906"/>
                  <a:pt x="81" y="906"/>
                </a:cubicBezTo>
                <a:cubicBezTo>
                  <a:pt x="644" y="906"/>
                  <a:pt x="644" y="906"/>
                  <a:pt x="644" y="906"/>
                </a:cubicBezTo>
                <a:cubicBezTo>
                  <a:pt x="689" y="906"/>
                  <a:pt x="725" y="870"/>
                  <a:pt x="725" y="826"/>
                </a:cubicBezTo>
                <a:cubicBezTo>
                  <a:pt x="725" y="81"/>
                  <a:pt x="725" y="81"/>
                  <a:pt x="725" y="81"/>
                </a:cubicBezTo>
                <a:cubicBezTo>
                  <a:pt x="725" y="36"/>
                  <a:pt x="689" y="0"/>
                  <a:pt x="644" y="0"/>
                </a:cubicBezTo>
                <a:close/>
                <a:moveTo>
                  <a:pt x="362" y="862"/>
                </a:moveTo>
                <a:cubicBezTo>
                  <a:pt x="343" y="862"/>
                  <a:pt x="328" y="846"/>
                  <a:pt x="328" y="827"/>
                </a:cubicBezTo>
                <a:cubicBezTo>
                  <a:pt x="328" y="808"/>
                  <a:pt x="343" y="793"/>
                  <a:pt x="362" y="793"/>
                </a:cubicBezTo>
                <a:cubicBezTo>
                  <a:pt x="382" y="793"/>
                  <a:pt x="397" y="808"/>
                  <a:pt x="397" y="827"/>
                </a:cubicBezTo>
                <a:cubicBezTo>
                  <a:pt x="397" y="846"/>
                  <a:pt x="382" y="862"/>
                  <a:pt x="362" y="862"/>
                </a:cubicBezTo>
                <a:close/>
                <a:moveTo>
                  <a:pt x="654" y="740"/>
                </a:moveTo>
                <a:cubicBezTo>
                  <a:pt x="654" y="750"/>
                  <a:pt x="647" y="758"/>
                  <a:pt x="637" y="758"/>
                </a:cubicBezTo>
                <a:cubicBezTo>
                  <a:pt x="88" y="758"/>
                  <a:pt x="88" y="758"/>
                  <a:pt x="88" y="758"/>
                </a:cubicBezTo>
                <a:cubicBezTo>
                  <a:pt x="78" y="758"/>
                  <a:pt x="70" y="750"/>
                  <a:pt x="70" y="740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77"/>
                  <a:pt x="78" y="69"/>
                  <a:pt x="88" y="69"/>
                </a:cubicBezTo>
                <a:cubicBezTo>
                  <a:pt x="637" y="69"/>
                  <a:pt x="637" y="69"/>
                  <a:pt x="637" y="69"/>
                </a:cubicBezTo>
                <a:cubicBezTo>
                  <a:pt x="647" y="69"/>
                  <a:pt x="654" y="77"/>
                  <a:pt x="654" y="86"/>
                </a:cubicBezTo>
                <a:lnTo>
                  <a:pt x="654" y="740"/>
                </a:lnTo>
                <a:close/>
                <a:moveTo>
                  <a:pt x="654" y="740"/>
                </a:moveTo>
                <a:cubicBezTo>
                  <a:pt x="654" y="740"/>
                  <a:pt x="654" y="740"/>
                  <a:pt x="654" y="74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9120450" y="2417571"/>
            <a:ext cx="697706" cy="1164236"/>
          </a:xfrm>
          <a:custGeom>
            <a:avLst/>
            <a:gdLst>
              <a:gd name="T0" fmla="*/ 615 w 704"/>
              <a:gd name="T1" fmla="*/ 0 h 1176"/>
              <a:gd name="T2" fmla="*/ 89 w 704"/>
              <a:gd name="T3" fmla="*/ 0 h 1176"/>
              <a:gd name="T4" fmla="*/ 0 w 704"/>
              <a:gd name="T5" fmla="*/ 89 h 1176"/>
              <a:gd name="T6" fmla="*/ 0 w 704"/>
              <a:gd name="T7" fmla="*/ 1087 h 1176"/>
              <a:gd name="T8" fmla="*/ 89 w 704"/>
              <a:gd name="T9" fmla="*/ 1176 h 1176"/>
              <a:gd name="T10" fmla="*/ 615 w 704"/>
              <a:gd name="T11" fmla="*/ 1176 h 1176"/>
              <a:gd name="T12" fmla="*/ 704 w 704"/>
              <a:gd name="T13" fmla="*/ 1087 h 1176"/>
              <a:gd name="T14" fmla="*/ 704 w 704"/>
              <a:gd name="T15" fmla="*/ 89 h 1176"/>
              <a:gd name="T16" fmla="*/ 615 w 704"/>
              <a:gd name="T17" fmla="*/ 0 h 1176"/>
              <a:gd name="T18" fmla="*/ 387 w 704"/>
              <a:gd name="T19" fmla="*/ 1084 h 1176"/>
              <a:gd name="T20" fmla="*/ 375 w 704"/>
              <a:gd name="T21" fmla="*/ 1097 h 1176"/>
              <a:gd name="T22" fmla="*/ 329 w 704"/>
              <a:gd name="T23" fmla="*/ 1097 h 1176"/>
              <a:gd name="T24" fmla="*/ 317 w 704"/>
              <a:gd name="T25" fmla="*/ 1084 h 1176"/>
              <a:gd name="T26" fmla="*/ 317 w 704"/>
              <a:gd name="T27" fmla="*/ 1044 h 1176"/>
              <a:gd name="T28" fmla="*/ 322 w 704"/>
              <a:gd name="T29" fmla="*/ 1033 h 1176"/>
              <a:gd name="T30" fmla="*/ 345 w 704"/>
              <a:gd name="T31" fmla="*/ 1017 h 1176"/>
              <a:gd name="T32" fmla="*/ 359 w 704"/>
              <a:gd name="T33" fmla="*/ 1017 h 1176"/>
              <a:gd name="T34" fmla="*/ 382 w 704"/>
              <a:gd name="T35" fmla="*/ 1033 h 1176"/>
              <a:gd name="T36" fmla="*/ 387 w 704"/>
              <a:gd name="T37" fmla="*/ 1044 h 1176"/>
              <a:gd name="T38" fmla="*/ 387 w 704"/>
              <a:gd name="T39" fmla="*/ 1084 h 1176"/>
              <a:gd name="T40" fmla="*/ 598 w 704"/>
              <a:gd name="T41" fmla="*/ 962 h 1176"/>
              <a:gd name="T42" fmla="*/ 106 w 704"/>
              <a:gd name="T43" fmla="*/ 962 h 1176"/>
              <a:gd name="T44" fmla="*/ 106 w 704"/>
              <a:gd name="T45" fmla="*/ 135 h 1176"/>
              <a:gd name="T46" fmla="*/ 598 w 704"/>
              <a:gd name="T47" fmla="*/ 135 h 1176"/>
              <a:gd name="T48" fmla="*/ 598 w 704"/>
              <a:gd name="T49" fmla="*/ 962 h 1176"/>
              <a:gd name="T50" fmla="*/ 598 w 704"/>
              <a:gd name="T51" fmla="*/ 962 h 1176"/>
              <a:gd name="T52" fmla="*/ 598 w 704"/>
              <a:gd name="T53" fmla="*/ 962 h 1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04" h="1176">
                <a:moveTo>
                  <a:pt x="615" y="0"/>
                </a:moveTo>
                <a:cubicBezTo>
                  <a:pt x="89" y="0"/>
                  <a:pt x="89" y="0"/>
                  <a:pt x="89" y="0"/>
                </a:cubicBezTo>
                <a:cubicBezTo>
                  <a:pt x="40" y="0"/>
                  <a:pt x="0" y="40"/>
                  <a:pt x="0" y="89"/>
                </a:cubicBezTo>
                <a:cubicBezTo>
                  <a:pt x="0" y="1087"/>
                  <a:pt x="0" y="1087"/>
                  <a:pt x="0" y="1087"/>
                </a:cubicBezTo>
                <a:cubicBezTo>
                  <a:pt x="0" y="1136"/>
                  <a:pt x="40" y="1176"/>
                  <a:pt x="89" y="1176"/>
                </a:cubicBezTo>
                <a:cubicBezTo>
                  <a:pt x="615" y="1176"/>
                  <a:pt x="615" y="1176"/>
                  <a:pt x="615" y="1176"/>
                </a:cubicBezTo>
                <a:cubicBezTo>
                  <a:pt x="664" y="1176"/>
                  <a:pt x="704" y="1136"/>
                  <a:pt x="704" y="1087"/>
                </a:cubicBezTo>
                <a:cubicBezTo>
                  <a:pt x="704" y="89"/>
                  <a:pt x="704" y="89"/>
                  <a:pt x="704" y="89"/>
                </a:cubicBezTo>
                <a:cubicBezTo>
                  <a:pt x="704" y="40"/>
                  <a:pt x="664" y="0"/>
                  <a:pt x="615" y="0"/>
                </a:cubicBezTo>
                <a:close/>
                <a:moveTo>
                  <a:pt x="387" y="1084"/>
                </a:moveTo>
                <a:cubicBezTo>
                  <a:pt x="387" y="1091"/>
                  <a:pt x="382" y="1097"/>
                  <a:pt x="375" y="1097"/>
                </a:cubicBezTo>
                <a:cubicBezTo>
                  <a:pt x="329" y="1097"/>
                  <a:pt x="329" y="1097"/>
                  <a:pt x="329" y="1097"/>
                </a:cubicBezTo>
                <a:cubicBezTo>
                  <a:pt x="322" y="1097"/>
                  <a:pt x="317" y="1091"/>
                  <a:pt x="317" y="1084"/>
                </a:cubicBezTo>
                <a:cubicBezTo>
                  <a:pt x="317" y="1044"/>
                  <a:pt x="317" y="1044"/>
                  <a:pt x="317" y="1044"/>
                </a:cubicBezTo>
                <a:cubicBezTo>
                  <a:pt x="317" y="1040"/>
                  <a:pt x="319" y="1036"/>
                  <a:pt x="322" y="1033"/>
                </a:cubicBezTo>
                <a:cubicBezTo>
                  <a:pt x="345" y="1017"/>
                  <a:pt x="345" y="1017"/>
                  <a:pt x="345" y="1017"/>
                </a:cubicBezTo>
                <a:cubicBezTo>
                  <a:pt x="349" y="1014"/>
                  <a:pt x="355" y="1014"/>
                  <a:pt x="359" y="1017"/>
                </a:cubicBezTo>
                <a:cubicBezTo>
                  <a:pt x="382" y="1033"/>
                  <a:pt x="382" y="1033"/>
                  <a:pt x="382" y="1033"/>
                </a:cubicBezTo>
                <a:cubicBezTo>
                  <a:pt x="385" y="1036"/>
                  <a:pt x="387" y="1040"/>
                  <a:pt x="387" y="1044"/>
                </a:cubicBezTo>
                <a:cubicBezTo>
                  <a:pt x="387" y="1084"/>
                  <a:pt x="387" y="1084"/>
                  <a:pt x="387" y="1084"/>
                </a:cubicBezTo>
                <a:close/>
                <a:moveTo>
                  <a:pt x="598" y="962"/>
                </a:moveTo>
                <a:cubicBezTo>
                  <a:pt x="106" y="962"/>
                  <a:pt x="106" y="962"/>
                  <a:pt x="106" y="962"/>
                </a:cubicBezTo>
                <a:cubicBezTo>
                  <a:pt x="106" y="135"/>
                  <a:pt x="106" y="135"/>
                  <a:pt x="106" y="135"/>
                </a:cubicBezTo>
                <a:cubicBezTo>
                  <a:pt x="598" y="135"/>
                  <a:pt x="598" y="135"/>
                  <a:pt x="598" y="135"/>
                </a:cubicBezTo>
                <a:lnTo>
                  <a:pt x="598" y="962"/>
                </a:lnTo>
                <a:close/>
                <a:moveTo>
                  <a:pt x="598" y="962"/>
                </a:moveTo>
                <a:cubicBezTo>
                  <a:pt x="598" y="962"/>
                  <a:pt x="598" y="962"/>
                  <a:pt x="598" y="962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2332211" y="1886439"/>
            <a:ext cx="102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2"/>
                </a:solidFill>
              </a:rPr>
              <a:t>DESKTOP</a:t>
            </a:r>
            <a:endParaRPr lang="en-GB" b="1" dirty="0">
              <a:solidFill>
                <a:schemeClr val="bg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886072" y="1886439"/>
            <a:ext cx="83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TABLET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16294" y="1886439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smtClean="0">
                <a:solidFill>
                  <a:schemeClr val="bg2"/>
                </a:solidFill>
              </a:rPr>
              <a:t>MOBILE</a:t>
            </a:r>
            <a:endParaRPr lang="en-GB" b="1">
              <a:solidFill>
                <a:schemeClr val="bg2"/>
              </a:solidFill>
            </a:endParaRPr>
          </a:p>
        </p:txBody>
      </p:sp>
      <p:sp>
        <p:nvSpPr>
          <p:cNvPr id="18" name="Rectangle 9"/>
          <p:cNvSpPr/>
          <p:nvPr/>
        </p:nvSpPr>
        <p:spPr>
          <a:xfrm>
            <a:off x="1645109" y="3855914"/>
            <a:ext cx="2402690" cy="3376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 smtClean="0"/>
              <a:t>此处加入你的标题</a:t>
            </a:r>
            <a:endParaRPr lang="en-GB" sz="1200" dirty="0"/>
          </a:p>
        </p:txBody>
      </p:sp>
      <p:sp>
        <p:nvSpPr>
          <p:cNvPr id="19" name="Rectangle 10"/>
          <p:cNvSpPr/>
          <p:nvPr/>
        </p:nvSpPr>
        <p:spPr>
          <a:xfrm>
            <a:off x="5104681" y="3855914"/>
            <a:ext cx="2402690" cy="3376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此处加入你的标题</a:t>
            </a:r>
            <a:endParaRPr lang="en-GB" altLang="zh-CN" sz="1200" dirty="0"/>
          </a:p>
        </p:txBody>
      </p:sp>
      <p:sp>
        <p:nvSpPr>
          <p:cNvPr id="20" name="Rectangle 11"/>
          <p:cNvSpPr/>
          <p:nvPr/>
        </p:nvSpPr>
        <p:spPr>
          <a:xfrm>
            <a:off x="8267957" y="3855914"/>
            <a:ext cx="2402690" cy="3376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此处加入你的标题</a:t>
            </a:r>
            <a:endParaRPr lang="en-GB" altLang="zh-CN" sz="1200" dirty="0"/>
          </a:p>
        </p:txBody>
      </p:sp>
      <p:sp>
        <p:nvSpPr>
          <p:cNvPr id="21" name="Rectangle 13"/>
          <p:cNvSpPr/>
          <p:nvPr/>
        </p:nvSpPr>
        <p:spPr>
          <a:xfrm>
            <a:off x="1619221" y="4420492"/>
            <a:ext cx="24544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文字描述文案加入文字文字描述文案加入    描述案加入文文字描述文案加入文字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文字描述文案加入文字文字描述文文字文案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描述文案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</a:t>
            </a: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</a:t>
            </a: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文案</a:t>
            </a:r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Rectangle 14"/>
          <p:cNvSpPr/>
          <p:nvPr/>
        </p:nvSpPr>
        <p:spPr>
          <a:xfrm>
            <a:off x="5078793" y="4420492"/>
            <a:ext cx="24544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文字描述文案加入文字文字描述文案加入    描述案加入文文字描述文案加入文字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文字描述文案加入文字文字描述文文字文案字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文字描述文案加入文字描述文案加入文字文字描述文案</a:t>
            </a:r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3" name="Rectangle 15"/>
          <p:cNvSpPr/>
          <p:nvPr/>
        </p:nvSpPr>
        <p:spPr>
          <a:xfrm>
            <a:off x="8242069" y="4420492"/>
            <a:ext cx="245446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文字描述文案加入文字文字描述文案加入    描述案加入文文字描述文案加入文字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文字描述文案加入文字文字描述文文字文案字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文字描述文案加入文字描述文案加入文字文字描述文案</a:t>
            </a:r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endParaRPr lang="en-GB" altLang="zh-CN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8" grpId="0" animBg="1"/>
      <p:bldP spid="14" grpId="0" animBg="1"/>
      <p:bldP spid="15" grpId="0"/>
      <p:bldP spid="16" grpId="0"/>
      <p:bldP spid="17" grpId="0"/>
      <p:bldP spid="18" grpId="0" animBg="1"/>
      <p:bldP spid="19" grpId="0" animBg="1"/>
      <p:bldP spid="20" grpId="0" animBg="1"/>
      <p:bldP spid="21" grpId="0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471984"/>
            <a:ext cx="12190414" cy="1223716"/>
          </a:xfrm>
          <a:prstGeom prst="rect">
            <a:avLst/>
          </a:prstGeom>
          <a:solidFill>
            <a:schemeClr val="bg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296877" y="26137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pPr lvl="0" algn="ctr" defTabSz="685800">
              <a:defRPr/>
            </a:pPr>
            <a:r>
              <a:rPr lang="zh-CN" altLang="en-US" sz="4800" b="1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工作完成情况</a:t>
            </a:r>
            <a:endParaRPr lang="en-US" altLang="zh-CN" sz="48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059169" y="2145756"/>
            <a:ext cx="1912074" cy="1912074"/>
          </a:xfrm>
          <a:prstGeom prst="ellipse">
            <a:avLst/>
          </a:prstGeom>
          <a:solidFill>
            <a:schemeClr val="bg1">
              <a:alpha val="34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>
            <a:outerShdw blurRad="266700" dist="622300" dir="8340000" algn="ctr" rotWithShape="0">
              <a:srgbClr val="000000">
                <a:alpha val="6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231569" y="2318154"/>
            <a:ext cx="1567274" cy="1567274"/>
          </a:xfrm>
          <a:prstGeom prst="ellipse">
            <a:avLst/>
          </a:prstGeom>
          <a:solidFill>
            <a:schemeClr val="accent4"/>
          </a:solidFill>
          <a:ln w="6350">
            <a:solidFill>
              <a:schemeClr val="bg1"/>
            </a:solidFill>
          </a:ln>
          <a:effectLst>
            <a:outerShdw blurRad="622300" dist="203200" dir="5400000" sx="74000" sy="74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34"/>
          <p:cNvSpPr txBox="1"/>
          <p:nvPr/>
        </p:nvSpPr>
        <p:spPr>
          <a:xfrm>
            <a:off x="3400861" y="2633472"/>
            <a:ext cx="1301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9" grpId="0" animBg="1"/>
      <p:bldP spid="10" grpId="0" animBg="1"/>
      <p:bldP spid="1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4452</Words>
  <Application>WPS 演示</Application>
  <PresentationFormat>宽屏</PresentationFormat>
  <Paragraphs>573</Paragraphs>
  <Slides>27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31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27</vt:i4>
      </vt:variant>
    </vt:vector>
  </HeadingPairs>
  <TitlesOfParts>
    <vt:vector size="68" baseType="lpstr">
      <vt:lpstr>Arial</vt:lpstr>
      <vt:lpstr>宋体</vt:lpstr>
      <vt:lpstr>Wingdings</vt:lpstr>
      <vt:lpstr>Calibri</vt:lpstr>
      <vt:lpstr>Impact</vt:lpstr>
      <vt:lpstr>Signika</vt:lpstr>
      <vt:lpstr>Open Sans Extrabold</vt:lpstr>
      <vt:lpstr>LiHei Pro</vt:lpstr>
      <vt:lpstr>迷你简汉真广标</vt:lpstr>
      <vt:lpstr>ITC Avant Garde Std Bk</vt:lpstr>
      <vt:lpstr>微软雅黑</vt:lpstr>
      <vt:lpstr>方正大黑_GBK</vt:lpstr>
      <vt:lpstr>黑体</vt:lpstr>
      <vt:lpstr>Gill Sans</vt:lpstr>
      <vt:lpstr>Arial Unicode MS</vt:lpstr>
      <vt:lpstr>等线</vt:lpstr>
      <vt:lpstr>Segoe Print</vt:lpstr>
      <vt:lpstr>Open Sans</vt:lpstr>
      <vt:lpstr>Calibri</vt:lpstr>
      <vt:lpstr>方正黑体_GBK</vt:lpstr>
      <vt:lpstr>华文黑体</vt:lpstr>
      <vt:lpstr>时尚中黑简体</vt:lpstr>
      <vt:lpstr>STIXGeneral-Bold</vt:lpstr>
      <vt:lpstr>Lato Regular</vt:lpstr>
      <vt:lpstr>Oxygen</vt:lpstr>
      <vt:lpstr>Swiss911 UCm BT</vt:lpstr>
      <vt:lpstr>方正小标宋简体</vt:lpstr>
      <vt:lpstr>叶根友行书繁</vt:lpstr>
      <vt:lpstr>Gill Sans MT</vt:lpstr>
      <vt:lpstr>Century Gothic</vt:lpstr>
      <vt:lpstr>等线 Light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工作汇报</dc:title>
  <dc:creator>lzjljlc</dc:creator>
  <cp:lastModifiedBy>Administrator</cp:lastModifiedBy>
  <cp:revision>767</cp:revision>
  <dcterms:created xsi:type="dcterms:W3CDTF">2015-12-01T09:06:00Z</dcterms:created>
  <dcterms:modified xsi:type="dcterms:W3CDTF">2017-11-12T07:35:35Z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